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44"/>
  </p:notesMasterIdLst>
  <p:handoutMasterIdLst>
    <p:handoutMasterId r:id="rId45"/>
  </p:handoutMasterIdLst>
  <p:sldIdLst>
    <p:sldId id="526" r:id="rId5"/>
    <p:sldId id="527" r:id="rId6"/>
    <p:sldId id="608" r:id="rId7"/>
    <p:sldId id="610" r:id="rId8"/>
    <p:sldId id="609" r:id="rId9"/>
    <p:sldId id="585" r:id="rId10"/>
    <p:sldId id="582" r:id="rId11"/>
    <p:sldId id="583" r:id="rId12"/>
    <p:sldId id="586" r:id="rId13"/>
    <p:sldId id="529" r:id="rId14"/>
    <p:sldId id="530" r:id="rId15"/>
    <p:sldId id="531" r:id="rId16"/>
    <p:sldId id="532" r:id="rId17"/>
    <p:sldId id="533" r:id="rId18"/>
    <p:sldId id="534" r:id="rId19"/>
    <p:sldId id="611" r:id="rId20"/>
    <p:sldId id="612" r:id="rId21"/>
    <p:sldId id="257" r:id="rId22"/>
    <p:sldId id="528" r:id="rId23"/>
    <p:sldId id="535" r:id="rId24"/>
    <p:sldId id="510" r:id="rId25"/>
    <p:sldId id="606" r:id="rId26"/>
    <p:sldId id="607" r:id="rId27"/>
    <p:sldId id="536" r:id="rId28"/>
    <p:sldId id="599" r:id="rId29"/>
    <p:sldId id="539" r:id="rId30"/>
    <p:sldId id="600" r:id="rId31"/>
    <p:sldId id="601" r:id="rId32"/>
    <p:sldId id="603" r:id="rId33"/>
    <p:sldId id="602" r:id="rId34"/>
    <p:sldId id="541" r:id="rId35"/>
    <p:sldId id="542" r:id="rId36"/>
    <p:sldId id="540" r:id="rId37"/>
    <p:sldId id="593" r:id="rId38"/>
    <p:sldId id="604" r:id="rId39"/>
    <p:sldId id="605" r:id="rId40"/>
    <p:sldId id="544" r:id="rId41"/>
    <p:sldId id="545" r:id="rId42"/>
    <p:sldId id="543" r:id="rId43"/>
  </p:sldIdLst>
  <p:sldSz cx="12192000" cy="6858000"/>
  <p:notesSz cx="6858000" cy="9144000"/>
  <p:custDataLst>
    <p:tags r:id="rId46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auvageau, Joannie" initials="SJ" lastIdx="0" clrIdx="0">
    <p:extLst>
      <p:ext uri="{19B8F6BF-5375-455C-9EA6-DF929625EA0E}">
        <p15:presenceInfo xmlns:p15="http://schemas.microsoft.com/office/powerpoint/2012/main" userId="S-1-5-21-3641078771-3653456904-245653651-1738683" providerId="AD"/>
      </p:ext>
    </p:extLst>
  </p:cmAuthor>
  <p:cmAuthor id="2" name="Karen G Sellers" initials="KGS" lastIdx="0" clrIdx="1">
    <p:extLst>
      <p:ext uri="{19B8F6BF-5375-455C-9EA6-DF929625EA0E}">
        <p15:presenceInfo xmlns:p15="http://schemas.microsoft.com/office/powerpoint/2012/main" userId="S-1-5-21-682003330-1383384898-1801674531-2920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599" autoAdjust="0"/>
    <p:restoredTop sz="78073" autoAdjust="0"/>
  </p:normalViewPr>
  <p:slideViewPr>
    <p:cSldViewPr snapToGrid="0">
      <p:cViewPr>
        <p:scale>
          <a:sx n="125" d="100"/>
          <a:sy n="125" d="100"/>
        </p:scale>
        <p:origin x="3672" y="1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200" d="100"/>
        <a:sy n="200" d="100"/>
      </p:scale>
      <p:origin x="0" y="0"/>
    </p:cViewPr>
  </p:notesTextViewPr>
  <p:sorterViewPr>
    <p:cViewPr varScale="1">
      <p:scale>
        <a:sx n="1" d="1"/>
        <a:sy n="1" d="1"/>
      </p:scale>
      <p:origin x="0" y="-17772"/>
    </p:cViewPr>
  </p:sorterViewPr>
  <p:notesViewPr>
    <p:cSldViewPr snapToGrid="0">
      <p:cViewPr varScale="1">
        <p:scale>
          <a:sx n="105" d="100"/>
          <a:sy n="105" d="100"/>
        </p:scale>
        <p:origin x="3232" y="2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commentAuthors" Target="commentAuthors.xml"/><Relationship Id="rId50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ags" Target="tags/tag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svg"/><Relationship Id="rId1" Type="http://schemas.openxmlformats.org/officeDocument/2006/relationships/image" Target="../media/image34.png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4" Type="http://schemas.openxmlformats.org/officeDocument/2006/relationships/image" Target="../media/image37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svg"/><Relationship Id="rId1" Type="http://schemas.openxmlformats.org/officeDocument/2006/relationships/image" Target="../media/image34.png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4" Type="http://schemas.openxmlformats.org/officeDocument/2006/relationships/image" Target="../media/image3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D4109B0-3A93-4CE1-B378-61EB69CD738A}" type="doc">
      <dgm:prSet loTypeId="urn:microsoft.com/office/officeart/2018/2/layout/IconCircle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D4C00CD7-B22A-4E45-8B09-4D97E42839D5}">
      <dgm:prSet/>
      <dgm:spPr/>
      <dgm:t>
        <a:bodyPr/>
        <a:lstStyle/>
        <a:p>
          <a:r>
            <a:rPr lang="nl-NL" dirty="0"/>
            <a:t>A </a:t>
          </a:r>
          <a:r>
            <a:rPr lang="nl-NL" dirty="0" err="1"/>
            <a:t>standardized</a:t>
          </a:r>
          <a:r>
            <a:rPr lang="nl-NL" dirty="0"/>
            <a:t>, running unit of software</a:t>
          </a:r>
          <a:endParaRPr lang="en-US" dirty="0"/>
        </a:p>
      </dgm:t>
    </dgm:pt>
    <dgm:pt modelId="{98DFC476-E163-4DAE-8717-9B63AD12AFBF}" type="parTrans" cxnId="{14BF4CDE-3B15-4E98-B393-6FB98790D418}">
      <dgm:prSet/>
      <dgm:spPr/>
      <dgm:t>
        <a:bodyPr/>
        <a:lstStyle/>
        <a:p>
          <a:endParaRPr lang="en-US"/>
        </a:p>
      </dgm:t>
    </dgm:pt>
    <dgm:pt modelId="{9E27881A-0FF4-42B4-BC56-40AD23CB8F73}" type="sibTrans" cxnId="{14BF4CDE-3B15-4E98-B393-6FB98790D418}">
      <dgm:prSet/>
      <dgm:spPr/>
      <dgm:t>
        <a:bodyPr/>
        <a:lstStyle/>
        <a:p>
          <a:endParaRPr lang="en-US"/>
        </a:p>
      </dgm:t>
    </dgm:pt>
    <dgm:pt modelId="{3A992BE2-8DD6-4EBD-977F-3C2EC58B7229}">
      <dgm:prSet/>
      <dgm:spPr/>
      <dgm:t>
        <a:bodyPr/>
        <a:lstStyle/>
        <a:p>
          <a:r>
            <a:rPr lang="nl-NL" b="1"/>
            <a:t>Image: </a:t>
          </a:r>
          <a:r>
            <a:rPr lang="nl-NL"/>
            <a:t>An executable package that contains everything needed to run the application (a blueprint, or recipe)</a:t>
          </a:r>
          <a:endParaRPr lang="en-US"/>
        </a:p>
      </dgm:t>
    </dgm:pt>
    <dgm:pt modelId="{01685F73-A3FA-47C3-BC44-6C96C3A73D36}" type="parTrans" cxnId="{97F092F0-2451-448B-B0E9-A1C6A6A5EDC1}">
      <dgm:prSet/>
      <dgm:spPr/>
      <dgm:t>
        <a:bodyPr/>
        <a:lstStyle/>
        <a:p>
          <a:endParaRPr lang="en-US"/>
        </a:p>
      </dgm:t>
    </dgm:pt>
    <dgm:pt modelId="{D8862D2E-D16C-4D91-8E04-8C189397BC8A}" type="sibTrans" cxnId="{97F092F0-2451-448B-B0E9-A1C6A6A5EDC1}">
      <dgm:prSet/>
      <dgm:spPr/>
      <dgm:t>
        <a:bodyPr/>
        <a:lstStyle/>
        <a:p>
          <a:endParaRPr lang="en-US"/>
        </a:p>
      </dgm:t>
    </dgm:pt>
    <dgm:pt modelId="{159DF53A-4A8F-45C2-9308-FE35ABFD009F}">
      <dgm:prSet/>
      <dgm:spPr/>
      <dgm:t>
        <a:bodyPr/>
        <a:lstStyle/>
        <a:p>
          <a:r>
            <a:rPr lang="nl-NL" b="1"/>
            <a:t>Container: </a:t>
          </a:r>
          <a:r>
            <a:rPr lang="nl-NL"/>
            <a:t>A running instance of an </a:t>
          </a:r>
          <a:r>
            <a:rPr lang="nl-NL" b="1"/>
            <a:t>image</a:t>
          </a:r>
          <a:r>
            <a:rPr lang="nl-NL"/>
            <a:t>.</a:t>
          </a:r>
          <a:endParaRPr lang="en-US"/>
        </a:p>
      </dgm:t>
    </dgm:pt>
    <dgm:pt modelId="{F13F9851-CA7F-4013-AA08-00C44936364D}" type="parTrans" cxnId="{89F8044D-0CC2-4CD0-B6DA-C083A081723D}">
      <dgm:prSet/>
      <dgm:spPr/>
      <dgm:t>
        <a:bodyPr/>
        <a:lstStyle/>
        <a:p>
          <a:endParaRPr lang="en-US"/>
        </a:p>
      </dgm:t>
    </dgm:pt>
    <dgm:pt modelId="{4F9D69D1-A383-421F-B924-1BD7B7A309AE}" type="sibTrans" cxnId="{89F8044D-0CC2-4CD0-B6DA-C083A081723D}">
      <dgm:prSet/>
      <dgm:spPr/>
      <dgm:t>
        <a:bodyPr/>
        <a:lstStyle/>
        <a:p>
          <a:endParaRPr lang="en-US"/>
        </a:p>
      </dgm:t>
    </dgm:pt>
    <dgm:pt modelId="{D8831B35-3250-4DBC-9142-7BC12609CE6B}">
      <dgm:prSet/>
      <dgm:spPr/>
      <dgm:t>
        <a:bodyPr/>
        <a:lstStyle/>
        <a:p>
          <a:r>
            <a:rPr lang="nl-NL"/>
            <a:t>In OOP terms: An </a:t>
          </a:r>
          <a:r>
            <a:rPr lang="nl-NL" b="1"/>
            <a:t>image </a:t>
          </a:r>
          <a:r>
            <a:rPr lang="nl-NL"/>
            <a:t>is a class, and a </a:t>
          </a:r>
          <a:r>
            <a:rPr lang="nl-NL" b="1"/>
            <a:t>container </a:t>
          </a:r>
          <a:r>
            <a:rPr lang="nl-NL"/>
            <a:t>is the instantiation of that class.</a:t>
          </a:r>
          <a:endParaRPr lang="en-US"/>
        </a:p>
      </dgm:t>
    </dgm:pt>
    <dgm:pt modelId="{42D744F3-4755-4672-BBC2-B9F78A8981CD}" type="parTrans" cxnId="{D251ACD1-9575-45FD-A694-2FB87404D4D8}">
      <dgm:prSet/>
      <dgm:spPr/>
      <dgm:t>
        <a:bodyPr/>
        <a:lstStyle/>
        <a:p>
          <a:endParaRPr lang="en-US"/>
        </a:p>
      </dgm:t>
    </dgm:pt>
    <dgm:pt modelId="{0BDF45A9-47D6-47D1-A730-F720287AE2B6}" type="sibTrans" cxnId="{D251ACD1-9575-45FD-A694-2FB87404D4D8}">
      <dgm:prSet/>
      <dgm:spPr/>
      <dgm:t>
        <a:bodyPr/>
        <a:lstStyle/>
        <a:p>
          <a:endParaRPr lang="en-US"/>
        </a:p>
      </dgm:t>
    </dgm:pt>
    <dgm:pt modelId="{7F0CDB2B-F1E8-490C-8969-E7E7D2862CB9}" type="pres">
      <dgm:prSet presAssocID="{7D4109B0-3A93-4CE1-B378-61EB69CD738A}" presName="root" presStyleCnt="0">
        <dgm:presLayoutVars>
          <dgm:dir/>
          <dgm:resizeHandles val="exact"/>
        </dgm:presLayoutVars>
      </dgm:prSet>
      <dgm:spPr/>
    </dgm:pt>
    <dgm:pt modelId="{9B40076F-5D69-47AB-B3E7-CD5962A9A92B}" type="pres">
      <dgm:prSet presAssocID="{7D4109B0-3A93-4CE1-B378-61EB69CD738A}" presName="container" presStyleCnt="0">
        <dgm:presLayoutVars>
          <dgm:dir/>
          <dgm:resizeHandles val="exact"/>
        </dgm:presLayoutVars>
      </dgm:prSet>
      <dgm:spPr/>
    </dgm:pt>
    <dgm:pt modelId="{CEAA4C19-CEC5-4195-A5D9-43CCFC8A9BB6}" type="pres">
      <dgm:prSet presAssocID="{D4C00CD7-B22A-4E45-8B09-4D97E42839D5}" presName="compNode" presStyleCnt="0"/>
      <dgm:spPr/>
    </dgm:pt>
    <dgm:pt modelId="{0656C620-7550-4A9F-881D-0273ACB3770B}" type="pres">
      <dgm:prSet presAssocID="{D4C00CD7-B22A-4E45-8B09-4D97E42839D5}" presName="iconBgRect" presStyleLbl="bgShp" presStyleIdx="0" presStyleCnt="4"/>
      <dgm:spPr/>
    </dgm:pt>
    <dgm:pt modelId="{CF1A416E-FE3A-42DD-8817-C38157B66BCC}" type="pres">
      <dgm:prSet presAssocID="{D4C00CD7-B22A-4E45-8B09-4D97E42839D5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ick"/>
        </a:ext>
      </dgm:extLst>
    </dgm:pt>
    <dgm:pt modelId="{6B477E82-8164-44A8-9953-1E86565644ED}" type="pres">
      <dgm:prSet presAssocID="{D4C00CD7-B22A-4E45-8B09-4D97E42839D5}" presName="spaceRect" presStyleCnt="0"/>
      <dgm:spPr/>
    </dgm:pt>
    <dgm:pt modelId="{F172EA02-7E1B-4571-B717-923AA743919F}" type="pres">
      <dgm:prSet presAssocID="{D4C00CD7-B22A-4E45-8B09-4D97E42839D5}" presName="textRect" presStyleLbl="revTx" presStyleIdx="0" presStyleCnt="4">
        <dgm:presLayoutVars>
          <dgm:chMax val="1"/>
          <dgm:chPref val="1"/>
        </dgm:presLayoutVars>
      </dgm:prSet>
      <dgm:spPr/>
    </dgm:pt>
    <dgm:pt modelId="{B903E92A-6D62-43CC-91DD-71BC2DCFD754}" type="pres">
      <dgm:prSet presAssocID="{9E27881A-0FF4-42B4-BC56-40AD23CB8F73}" presName="sibTrans" presStyleLbl="sibTrans2D1" presStyleIdx="0" presStyleCnt="0"/>
      <dgm:spPr/>
    </dgm:pt>
    <dgm:pt modelId="{0630263A-5FA7-458C-B633-598151828B10}" type="pres">
      <dgm:prSet presAssocID="{3A992BE2-8DD6-4EBD-977F-3C2EC58B7229}" presName="compNode" presStyleCnt="0"/>
      <dgm:spPr/>
    </dgm:pt>
    <dgm:pt modelId="{140077DF-6E25-4850-8AC3-46BAD6253131}" type="pres">
      <dgm:prSet presAssocID="{3A992BE2-8DD6-4EBD-977F-3C2EC58B7229}" presName="iconBgRect" presStyleLbl="bgShp" presStyleIdx="1" presStyleCnt="4"/>
      <dgm:spPr/>
    </dgm:pt>
    <dgm:pt modelId="{E3A3AB92-AFEB-4C22-A009-5324C8F05418}" type="pres">
      <dgm:prSet presAssocID="{3A992BE2-8DD6-4EBD-977F-3C2EC58B7229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owchart"/>
        </a:ext>
      </dgm:extLst>
    </dgm:pt>
    <dgm:pt modelId="{9EA44F8A-DE4A-42B3-9CF9-D0EF560E0333}" type="pres">
      <dgm:prSet presAssocID="{3A992BE2-8DD6-4EBD-977F-3C2EC58B7229}" presName="spaceRect" presStyleCnt="0"/>
      <dgm:spPr/>
    </dgm:pt>
    <dgm:pt modelId="{90FAD4B2-DFB9-4A64-9B9A-4F457019A8C3}" type="pres">
      <dgm:prSet presAssocID="{3A992BE2-8DD6-4EBD-977F-3C2EC58B7229}" presName="textRect" presStyleLbl="revTx" presStyleIdx="1" presStyleCnt="4">
        <dgm:presLayoutVars>
          <dgm:chMax val="1"/>
          <dgm:chPref val="1"/>
        </dgm:presLayoutVars>
      </dgm:prSet>
      <dgm:spPr/>
    </dgm:pt>
    <dgm:pt modelId="{E499F44C-D188-4EFF-AF8F-DF8D3AAF3350}" type="pres">
      <dgm:prSet presAssocID="{D8862D2E-D16C-4D91-8E04-8C189397BC8A}" presName="sibTrans" presStyleLbl="sibTrans2D1" presStyleIdx="0" presStyleCnt="0"/>
      <dgm:spPr/>
    </dgm:pt>
    <dgm:pt modelId="{63760B90-FA20-4A7F-885F-EC2E8DFCB850}" type="pres">
      <dgm:prSet presAssocID="{159DF53A-4A8F-45C2-9308-FE35ABFD009F}" presName="compNode" presStyleCnt="0"/>
      <dgm:spPr/>
    </dgm:pt>
    <dgm:pt modelId="{B13B309A-4575-4C60-9962-A6742EDBC1BD}" type="pres">
      <dgm:prSet presAssocID="{159DF53A-4A8F-45C2-9308-FE35ABFD009F}" presName="iconBgRect" presStyleLbl="bgShp" presStyleIdx="2" presStyleCnt="4"/>
      <dgm:spPr/>
    </dgm:pt>
    <dgm:pt modelId="{45CB3A97-822E-40AC-891C-0D1ECA9600D2}" type="pres">
      <dgm:prSet presAssocID="{159DF53A-4A8F-45C2-9308-FE35ABFD009F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x"/>
        </a:ext>
      </dgm:extLst>
    </dgm:pt>
    <dgm:pt modelId="{83839B71-838A-4E42-B5BB-C1B9AABA9892}" type="pres">
      <dgm:prSet presAssocID="{159DF53A-4A8F-45C2-9308-FE35ABFD009F}" presName="spaceRect" presStyleCnt="0"/>
      <dgm:spPr/>
    </dgm:pt>
    <dgm:pt modelId="{6CED870B-31CC-425F-8AC5-29386A2B5111}" type="pres">
      <dgm:prSet presAssocID="{159DF53A-4A8F-45C2-9308-FE35ABFD009F}" presName="textRect" presStyleLbl="revTx" presStyleIdx="2" presStyleCnt="4">
        <dgm:presLayoutVars>
          <dgm:chMax val="1"/>
          <dgm:chPref val="1"/>
        </dgm:presLayoutVars>
      </dgm:prSet>
      <dgm:spPr/>
    </dgm:pt>
    <dgm:pt modelId="{7FFDB3B4-3733-4BBC-B4D6-4A7FFF05F7CA}" type="pres">
      <dgm:prSet presAssocID="{4F9D69D1-A383-421F-B924-1BD7B7A309AE}" presName="sibTrans" presStyleLbl="sibTrans2D1" presStyleIdx="0" presStyleCnt="0"/>
      <dgm:spPr/>
    </dgm:pt>
    <dgm:pt modelId="{B271F642-37D5-477E-B5E8-FF065C03294E}" type="pres">
      <dgm:prSet presAssocID="{D8831B35-3250-4DBC-9142-7BC12609CE6B}" presName="compNode" presStyleCnt="0"/>
      <dgm:spPr/>
    </dgm:pt>
    <dgm:pt modelId="{9052E674-3581-4A9E-9476-49FA200C631D}" type="pres">
      <dgm:prSet presAssocID="{D8831B35-3250-4DBC-9142-7BC12609CE6B}" presName="iconBgRect" presStyleLbl="bgShp" presStyleIdx="3" presStyleCnt="4"/>
      <dgm:spPr/>
    </dgm:pt>
    <dgm:pt modelId="{9604AF15-2659-465F-8EFC-A287A2C1CF36}" type="pres">
      <dgm:prSet presAssocID="{D8831B35-3250-4DBC-9142-7BC12609CE6B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eaker"/>
        </a:ext>
      </dgm:extLst>
    </dgm:pt>
    <dgm:pt modelId="{990E0FBB-2C03-4CFE-9318-169EC9988EB1}" type="pres">
      <dgm:prSet presAssocID="{D8831B35-3250-4DBC-9142-7BC12609CE6B}" presName="spaceRect" presStyleCnt="0"/>
      <dgm:spPr/>
    </dgm:pt>
    <dgm:pt modelId="{E83937F9-C5A2-4C51-A5E6-D6AA6E7E1471}" type="pres">
      <dgm:prSet presAssocID="{D8831B35-3250-4DBC-9142-7BC12609CE6B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5E668705-BD79-432A-BEE3-0F7A48ADCC78}" type="presOf" srcId="{9E27881A-0FF4-42B4-BC56-40AD23CB8F73}" destId="{B903E92A-6D62-43CC-91DD-71BC2DCFD754}" srcOrd="0" destOrd="0" presId="urn:microsoft.com/office/officeart/2018/2/layout/IconCircleList"/>
    <dgm:cxn modelId="{91F02D0B-AC8E-48FD-8595-536399E6054D}" type="presOf" srcId="{D4C00CD7-B22A-4E45-8B09-4D97E42839D5}" destId="{F172EA02-7E1B-4571-B717-923AA743919F}" srcOrd="0" destOrd="0" presId="urn:microsoft.com/office/officeart/2018/2/layout/IconCircleList"/>
    <dgm:cxn modelId="{C6622F1B-A0F5-491D-9523-9C5732D0E157}" type="presOf" srcId="{D8862D2E-D16C-4D91-8E04-8C189397BC8A}" destId="{E499F44C-D188-4EFF-AF8F-DF8D3AAF3350}" srcOrd="0" destOrd="0" presId="urn:microsoft.com/office/officeart/2018/2/layout/IconCircleList"/>
    <dgm:cxn modelId="{E7395B5E-8014-4E32-B100-516774097EA0}" type="presOf" srcId="{4F9D69D1-A383-421F-B924-1BD7B7A309AE}" destId="{7FFDB3B4-3733-4BBC-B4D6-4A7FFF05F7CA}" srcOrd="0" destOrd="0" presId="urn:microsoft.com/office/officeart/2018/2/layout/IconCircleList"/>
    <dgm:cxn modelId="{5171D26C-421F-43C5-944A-BA81A479980F}" type="presOf" srcId="{7D4109B0-3A93-4CE1-B378-61EB69CD738A}" destId="{7F0CDB2B-F1E8-490C-8969-E7E7D2862CB9}" srcOrd="0" destOrd="0" presId="urn:microsoft.com/office/officeart/2018/2/layout/IconCircleList"/>
    <dgm:cxn modelId="{89F8044D-0CC2-4CD0-B6DA-C083A081723D}" srcId="{7D4109B0-3A93-4CE1-B378-61EB69CD738A}" destId="{159DF53A-4A8F-45C2-9308-FE35ABFD009F}" srcOrd="2" destOrd="0" parTransId="{F13F9851-CA7F-4013-AA08-00C44936364D}" sibTransId="{4F9D69D1-A383-421F-B924-1BD7B7A309AE}"/>
    <dgm:cxn modelId="{74943170-CEA6-4553-B3BD-8EBE4C68ABCD}" type="presOf" srcId="{3A992BE2-8DD6-4EBD-977F-3C2EC58B7229}" destId="{90FAD4B2-DFB9-4A64-9B9A-4F457019A8C3}" srcOrd="0" destOrd="0" presId="urn:microsoft.com/office/officeart/2018/2/layout/IconCircleList"/>
    <dgm:cxn modelId="{78A9D87A-3E7E-425B-A51A-4C8727368E80}" type="presOf" srcId="{159DF53A-4A8F-45C2-9308-FE35ABFD009F}" destId="{6CED870B-31CC-425F-8AC5-29386A2B5111}" srcOrd="0" destOrd="0" presId="urn:microsoft.com/office/officeart/2018/2/layout/IconCircleList"/>
    <dgm:cxn modelId="{916BF9C7-7EA2-4213-AC69-BCA3964A6B61}" type="presOf" srcId="{D8831B35-3250-4DBC-9142-7BC12609CE6B}" destId="{E83937F9-C5A2-4C51-A5E6-D6AA6E7E1471}" srcOrd="0" destOrd="0" presId="urn:microsoft.com/office/officeart/2018/2/layout/IconCircleList"/>
    <dgm:cxn modelId="{D251ACD1-9575-45FD-A694-2FB87404D4D8}" srcId="{7D4109B0-3A93-4CE1-B378-61EB69CD738A}" destId="{D8831B35-3250-4DBC-9142-7BC12609CE6B}" srcOrd="3" destOrd="0" parTransId="{42D744F3-4755-4672-BBC2-B9F78A8981CD}" sibTransId="{0BDF45A9-47D6-47D1-A730-F720287AE2B6}"/>
    <dgm:cxn modelId="{14BF4CDE-3B15-4E98-B393-6FB98790D418}" srcId="{7D4109B0-3A93-4CE1-B378-61EB69CD738A}" destId="{D4C00CD7-B22A-4E45-8B09-4D97E42839D5}" srcOrd="0" destOrd="0" parTransId="{98DFC476-E163-4DAE-8717-9B63AD12AFBF}" sibTransId="{9E27881A-0FF4-42B4-BC56-40AD23CB8F73}"/>
    <dgm:cxn modelId="{97F092F0-2451-448B-B0E9-A1C6A6A5EDC1}" srcId="{7D4109B0-3A93-4CE1-B378-61EB69CD738A}" destId="{3A992BE2-8DD6-4EBD-977F-3C2EC58B7229}" srcOrd="1" destOrd="0" parTransId="{01685F73-A3FA-47C3-BC44-6C96C3A73D36}" sibTransId="{D8862D2E-D16C-4D91-8E04-8C189397BC8A}"/>
    <dgm:cxn modelId="{9055FA93-90FD-4712-BBA9-A46F7E39F886}" type="presParOf" srcId="{7F0CDB2B-F1E8-490C-8969-E7E7D2862CB9}" destId="{9B40076F-5D69-47AB-B3E7-CD5962A9A92B}" srcOrd="0" destOrd="0" presId="urn:microsoft.com/office/officeart/2018/2/layout/IconCircleList"/>
    <dgm:cxn modelId="{2997B2AA-A0E9-4D6E-BD02-F4B08A43529F}" type="presParOf" srcId="{9B40076F-5D69-47AB-B3E7-CD5962A9A92B}" destId="{CEAA4C19-CEC5-4195-A5D9-43CCFC8A9BB6}" srcOrd="0" destOrd="0" presId="urn:microsoft.com/office/officeart/2018/2/layout/IconCircleList"/>
    <dgm:cxn modelId="{29E93D78-CD70-4B35-86D0-4FCE05FDC56A}" type="presParOf" srcId="{CEAA4C19-CEC5-4195-A5D9-43CCFC8A9BB6}" destId="{0656C620-7550-4A9F-881D-0273ACB3770B}" srcOrd="0" destOrd="0" presId="urn:microsoft.com/office/officeart/2018/2/layout/IconCircleList"/>
    <dgm:cxn modelId="{FAEDE906-F1CB-4090-B1E8-BD2641CBBE27}" type="presParOf" srcId="{CEAA4C19-CEC5-4195-A5D9-43CCFC8A9BB6}" destId="{CF1A416E-FE3A-42DD-8817-C38157B66BCC}" srcOrd="1" destOrd="0" presId="urn:microsoft.com/office/officeart/2018/2/layout/IconCircleList"/>
    <dgm:cxn modelId="{E053EE22-B616-4C5B-9A63-8CAD9F510B4C}" type="presParOf" srcId="{CEAA4C19-CEC5-4195-A5D9-43CCFC8A9BB6}" destId="{6B477E82-8164-44A8-9953-1E86565644ED}" srcOrd="2" destOrd="0" presId="urn:microsoft.com/office/officeart/2018/2/layout/IconCircleList"/>
    <dgm:cxn modelId="{EF7B2E09-6C4F-48AC-9D72-3B700CFFCCBB}" type="presParOf" srcId="{CEAA4C19-CEC5-4195-A5D9-43CCFC8A9BB6}" destId="{F172EA02-7E1B-4571-B717-923AA743919F}" srcOrd="3" destOrd="0" presId="urn:microsoft.com/office/officeart/2018/2/layout/IconCircleList"/>
    <dgm:cxn modelId="{46ED3958-5286-4C69-9BC4-57D4A4DB5C91}" type="presParOf" srcId="{9B40076F-5D69-47AB-B3E7-CD5962A9A92B}" destId="{B903E92A-6D62-43CC-91DD-71BC2DCFD754}" srcOrd="1" destOrd="0" presId="urn:microsoft.com/office/officeart/2018/2/layout/IconCircleList"/>
    <dgm:cxn modelId="{85B3BD6B-8843-4659-8901-1600B2B34249}" type="presParOf" srcId="{9B40076F-5D69-47AB-B3E7-CD5962A9A92B}" destId="{0630263A-5FA7-458C-B633-598151828B10}" srcOrd="2" destOrd="0" presId="urn:microsoft.com/office/officeart/2018/2/layout/IconCircleList"/>
    <dgm:cxn modelId="{1A8A1877-494A-4362-BFCB-38EE0C56BCAD}" type="presParOf" srcId="{0630263A-5FA7-458C-B633-598151828B10}" destId="{140077DF-6E25-4850-8AC3-46BAD6253131}" srcOrd="0" destOrd="0" presId="urn:microsoft.com/office/officeart/2018/2/layout/IconCircleList"/>
    <dgm:cxn modelId="{6BBD5F90-147C-4C42-BF9F-6E30FA5A32FE}" type="presParOf" srcId="{0630263A-5FA7-458C-B633-598151828B10}" destId="{E3A3AB92-AFEB-4C22-A009-5324C8F05418}" srcOrd="1" destOrd="0" presId="urn:microsoft.com/office/officeart/2018/2/layout/IconCircleList"/>
    <dgm:cxn modelId="{3E1A6FF7-5210-476E-ABC6-CD87FBF62B98}" type="presParOf" srcId="{0630263A-5FA7-458C-B633-598151828B10}" destId="{9EA44F8A-DE4A-42B3-9CF9-D0EF560E0333}" srcOrd="2" destOrd="0" presId="urn:microsoft.com/office/officeart/2018/2/layout/IconCircleList"/>
    <dgm:cxn modelId="{C48D5D77-8212-4C0F-8EF4-4B0B0761C475}" type="presParOf" srcId="{0630263A-5FA7-458C-B633-598151828B10}" destId="{90FAD4B2-DFB9-4A64-9B9A-4F457019A8C3}" srcOrd="3" destOrd="0" presId="urn:microsoft.com/office/officeart/2018/2/layout/IconCircleList"/>
    <dgm:cxn modelId="{4B00E77A-A007-4F01-A317-49D31C26ACB5}" type="presParOf" srcId="{9B40076F-5D69-47AB-B3E7-CD5962A9A92B}" destId="{E499F44C-D188-4EFF-AF8F-DF8D3AAF3350}" srcOrd="3" destOrd="0" presId="urn:microsoft.com/office/officeart/2018/2/layout/IconCircleList"/>
    <dgm:cxn modelId="{990ADED8-C7C5-4CE6-B95D-148D620220CE}" type="presParOf" srcId="{9B40076F-5D69-47AB-B3E7-CD5962A9A92B}" destId="{63760B90-FA20-4A7F-885F-EC2E8DFCB850}" srcOrd="4" destOrd="0" presId="urn:microsoft.com/office/officeart/2018/2/layout/IconCircleList"/>
    <dgm:cxn modelId="{7E4878AD-A369-463D-8E1A-CB73971B8D0F}" type="presParOf" srcId="{63760B90-FA20-4A7F-885F-EC2E8DFCB850}" destId="{B13B309A-4575-4C60-9962-A6742EDBC1BD}" srcOrd="0" destOrd="0" presId="urn:microsoft.com/office/officeart/2018/2/layout/IconCircleList"/>
    <dgm:cxn modelId="{05C5C574-2B6C-44F0-BD3F-9BC85CE1EA63}" type="presParOf" srcId="{63760B90-FA20-4A7F-885F-EC2E8DFCB850}" destId="{45CB3A97-822E-40AC-891C-0D1ECA9600D2}" srcOrd="1" destOrd="0" presId="urn:microsoft.com/office/officeart/2018/2/layout/IconCircleList"/>
    <dgm:cxn modelId="{6BD9C06E-9D12-4BC2-A025-E126822D4BC4}" type="presParOf" srcId="{63760B90-FA20-4A7F-885F-EC2E8DFCB850}" destId="{83839B71-838A-4E42-B5BB-C1B9AABA9892}" srcOrd="2" destOrd="0" presId="urn:microsoft.com/office/officeart/2018/2/layout/IconCircleList"/>
    <dgm:cxn modelId="{E0CA6A34-1C57-4033-85D1-507DDC3B33DC}" type="presParOf" srcId="{63760B90-FA20-4A7F-885F-EC2E8DFCB850}" destId="{6CED870B-31CC-425F-8AC5-29386A2B5111}" srcOrd="3" destOrd="0" presId="urn:microsoft.com/office/officeart/2018/2/layout/IconCircleList"/>
    <dgm:cxn modelId="{0DE55A44-B57E-4EB9-AF57-687CCF3F612C}" type="presParOf" srcId="{9B40076F-5D69-47AB-B3E7-CD5962A9A92B}" destId="{7FFDB3B4-3733-4BBC-B4D6-4A7FFF05F7CA}" srcOrd="5" destOrd="0" presId="urn:microsoft.com/office/officeart/2018/2/layout/IconCircleList"/>
    <dgm:cxn modelId="{05ECC8DD-8E56-497E-AD6C-B12DEFBFA5D2}" type="presParOf" srcId="{9B40076F-5D69-47AB-B3E7-CD5962A9A92B}" destId="{B271F642-37D5-477E-B5E8-FF065C03294E}" srcOrd="6" destOrd="0" presId="urn:microsoft.com/office/officeart/2018/2/layout/IconCircleList"/>
    <dgm:cxn modelId="{5C7D170A-69C6-4A0F-984F-00CF58DA3385}" type="presParOf" srcId="{B271F642-37D5-477E-B5E8-FF065C03294E}" destId="{9052E674-3581-4A9E-9476-49FA200C631D}" srcOrd="0" destOrd="0" presId="urn:microsoft.com/office/officeart/2018/2/layout/IconCircleList"/>
    <dgm:cxn modelId="{A15FB820-2A88-462E-97BD-6E543B97CAA2}" type="presParOf" srcId="{B271F642-37D5-477E-B5E8-FF065C03294E}" destId="{9604AF15-2659-465F-8EFC-A287A2C1CF36}" srcOrd="1" destOrd="0" presId="urn:microsoft.com/office/officeart/2018/2/layout/IconCircleList"/>
    <dgm:cxn modelId="{42AB08F7-4A22-47A3-BA46-0FEDC4D9BEB6}" type="presParOf" srcId="{B271F642-37D5-477E-B5E8-FF065C03294E}" destId="{990E0FBB-2C03-4CFE-9318-169EC9988EB1}" srcOrd="2" destOrd="0" presId="urn:microsoft.com/office/officeart/2018/2/layout/IconCircleList"/>
    <dgm:cxn modelId="{B7FB5399-F526-4F8D-A3CA-B23A0C927943}" type="presParOf" srcId="{B271F642-37D5-477E-B5E8-FF065C03294E}" destId="{E83937F9-C5A2-4C51-A5E6-D6AA6E7E1471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56C620-7550-4A9F-881D-0273ACB3770B}">
      <dsp:nvSpPr>
        <dsp:cNvPr id="0" name=""/>
        <dsp:cNvSpPr/>
      </dsp:nvSpPr>
      <dsp:spPr>
        <a:xfrm>
          <a:off x="236557" y="533810"/>
          <a:ext cx="1348416" cy="1348416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F1A416E-FE3A-42DD-8817-C38157B66BCC}">
      <dsp:nvSpPr>
        <dsp:cNvPr id="0" name=""/>
        <dsp:cNvSpPr/>
      </dsp:nvSpPr>
      <dsp:spPr>
        <a:xfrm>
          <a:off x="519724" y="816978"/>
          <a:ext cx="782081" cy="78208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72EA02-7E1B-4571-B717-923AA743919F}">
      <dsp:nvSpPr>
        <dsp:cNvPr id="0" name=""/>
        <dsp:cNvSpPr/>
      </dsp:nvSpPr>
      <dsp:spPr>
        <a:xfrm>
          <a:off x="1873920" y="533810"/>
          <a:ext cx="3178410" cy="13484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000" kern="1200" dirty="0"/>
            <a:t>A </a:t>
          </a:r>
          <a:r>
            <a:rPr lang="nl-NL" sz="2000" kern="1200" dirty="0" err="1"/>
            <a:t>standardized</a:t>
          </a:r>
          <a:r>
            <a:rPr lang="nl-NL" sz="2000" kern="1200" dirty="0"/>
            <a:t>, running unit of software</a:t>
          </a:r>
          <a:endParaRPr lang="en-US" sz="2000" kern="1200" dirty="0"/>
        </a:p>
      </dsp:txBody>
      <dsp:txXfrm>
        <a:off x="1873920" y="533810"/>
        <a:ext cx="3178410" cy="1348416"/>
      </dsp:txXfrm>
    </dsp:sp>
    <dsp:sp modelId="{140077DF-6E25-4850-8AC3-46BAD6253131}">
      <dsp:nvSpPr>
        <dsp:cNvPr id="0" name=""/>
        <dsp:cNvSpPr/>
      </dsp:nvSpPr>
      <dsp:spPr>
        <a:xfrm>
          <a:off x="5606144" y="533810"/>
          <a:ext cx="1348416" cy="1348416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3A3AB92-AFEB-4C22-A009-5324C8F05418}">
      <dsp:nvSpPr>
        <dsp:cNvPr id="0" name=""/>
        <dsp:cNvSpPr/>
      </dsp:nvSpPr>
      <dsp:spPr>
        <a:xfrm>
          <a:off x="5889311" y="816978"/>
          <a:ext cx="782081" cy="78208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0FAD4B2-DFB9-4A64-9B9A-4F457019A8C3}">
      <dsp:nvSpPr>
        <dsp:cNvPr id="0" name=""/>
        <dsp:cNvSpPr/>
      </dsp:nvSpPr>
      <dsp:spPr>
        <a:xfrm>
          <a:off x="7243507" y="533810"/>
          <a:ext cx="3178410" cy="13484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000" b="1" kern="1200"/>
            <a:t>Image: </a:t>
          </a:r>
          <a:r>
            <a:rPr lang="nl-NL" sz="2000" kern="1200"/>
            <a:t>An executable package that contains everything needed to run the application (a blueprint, or recipe)</a:t>
          </a:r>
          <a:endParaRPr lang="en-US" sz="2000" kern="1200"/>
        </a:p>
      </dsp:txBody>
      <dsp:txXfrm>
        <a:off x="7243507" y="533810"/>
        <a:ext cx="3178410" cy="1348416"/>
      </dsp:txXfrm>
    </dsp:sp>
    <dsp:sp modelId="{B13B309A-4575-4C60-9962-A6742EDBC1BD}">
      <dsp:nvSpPr>
        <dsp:cNvPr id="0" name=""/>
        <dsp:cNvSpPr/>
      </dsp:nvSpPr>
      <dsp:spPr>
        <a:xfrm>
          <a:off x="236557" y="2653259"/>
          <a:ext cx="1348416" cy="1348416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5CB3A97-822E-40AC-891C-0D1ECA9600D2}">
      <dsp:nvSpPr>
        <dsp:cNvPr id="0" name=""/>
        <dsp:cNvSpPr/>
      </dsp:nvSpPr>
      <dsp:spPr>
        <a:xfrm>
          <a:off x="519724" y="2936427"/>
          <a:ext cx="782081" cy="78208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CED870B-31CC-425F-8AC5-29386A2B5111}">
      <dsp:nvSpPr>
        <dsp:cNvPr id="0" name=""/>
        <dsp:cNvSpPr/>
      </dsp:nvSpPr>
      <dsp:spPr>
        <a:xfrm>
          <a:off x="1873920" y="2653259"/>
          <a:ext cx="3178410" cy="13484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000" b="1" kern="1200"/>
            <a:t>Container: </a:t>
          </a:r>
          <a:r>
            <a:rPr lang="nl-NL" sz="2000" kern="1200"/>
            <a:t>A running instance of an </a:t>
          </a:r>
          <a:r>
            <a:rPr lang="nl-NL" sz="2000" b="1" kern="1200"/>
            <a:t>image</a:t>
          </a:r>
          <a:r>
            <a:rPr lang="nl-NL" sz="2000" kern="1200"/>
            <a:t>.</a:t>
          </a:r>
          <a:endParaRPr lang="en-US" sz="2000" kern="1200"/>
        </a:p>
      </dsp:txBody>
      <dsp:txXfrm>
        <a:off x="1873920" y="2653259"/>
        <a:ext cx="3178410" cy="1348416"/>
      </dsp:txXfrm>
    </dsp:sp>
    <dsp:sp modelId="{9052E674-3581-4A9E-9476-49FA200C631D}">
      <dsp:nvSpPr>
        <dsp:cNvPr id="0" name=""/>
        <dsp:cNvSpPr/>
      </dsp:nvSpPr>
      <dsp:spPr>
        <a:xfrm>
          <a:off x="5606144" y="2653259"/>
          <a:ext cx="1348416" cy="1348416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604AF15-2659-465F-8EFC-A287A2C1CF36}">
      <dsp:nvSpPr>
        <dsp:cNvPr id="0" name=""/>
        <dsp:cNvSpPr/>
      </dsp:nvSpPr>
      <dsp:spPr>
        <a:xfrm>
          <a:off x="5889311" y="2936427"/>
          <a:ext cx="782081" cy="78208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3937F9-C5A2-4C51-A5E6-D6AA6E7E1471}">
      <dsp:nvSpPr>
        <dsp:cNvPr id="0" name=""/>
        <dsp:cNvSpPr/>
      </dsp:nvSpPr>
      <dsp:spPr>
        <a:xfrm>
          <a:off x="7243507" y="2653259"/>
          <a:ext cx="3178410" cy="13484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000" kern="1200"/>
            <a:t>In OOP terms: An </a:t>
          </a:r>
          <a:r>
            <a:rPr lang="nl-NL" sz="2000" b="1" kern="1200"/>
            <a:t>image </a:t>
          </a:r>
          <a:r>
            <a:rPr lang="nl-NL" sz="2000" kern="1200"/>
            <a:t>is a class, and a </a:t>
          </a:r>
          <a:r>
            <a:rPr lang="nl-NL" sz="2000" b="1" kern="1200"/>
            <a:t>container </a:t>
          </a:r>
          <a:r>
            <a:rPr lang="nl-NL" sz="2000" kern="1200"/>
            <a:t>is the instantiation of that class.</a:t>
          </a:r>
          <a:endParaRPr lang="en-US" sz="2000" kern="1200"/>
        </a:p>
      </dsp:txBody>
      <dsp:txXfrm>
        <a:off x="7243507" y="2653259"/>
        <a:ext cx="3178410" cy="134841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>
              <a:latin typeface="Arial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>
              <a:latin typeface="Arial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3D0142-0A92-499C-9E53-36958F98D275}" type="slidenum">
              <a:rPr lang="en-CA" smtClean="0">
                <a:latin typeface="Arial" pitchFamily="34" charset="0"/>
              </a:rPr>
              <a:t>‹#›</a:t>
            </a:fld>
            <a:endParaRPr lang="en-CA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73460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itchFamily="34" charset="0"/>
              </a:defRPr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itchFamily="34" charset="0"/>
              </a:defRPr>
            </a:lvl1pPr>
          </a:lstStyle>
          <a:p>
            <a:fld id="{B5D7A87D-1CDA-443F-BAE3-82C9C05446C3}" type="datetimeFigureOut">
              <a:rPr lang="en-CA" smtClean="0"/>
              <a:t>2024-03-25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itchFamily="34" charset="0"/>
              </a:defRPr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itchFamily="34" charset="0"/>
              </a:defRPr>
            </a:lvl1pPr>
          </a:lstStyle>
          <a:p>
            <a:fld id="{20B9C825-F38E-45BB-92C1-043DE61C918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227219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Beide: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956927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500A36-723D-09F8-661C-709359BF14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5C1B07E-82FF-A477-3AF2-DC9ECB48D33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D4107FF-5ED3-2204-52D1-68EF7962D0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CA" dirty="0"/>
              <a:t>Brendan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8545A2-FA31-8E23-F5A4-61470384242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16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131467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F9C7E9-D383-DA71-7DF8-3FCD61DFAD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907AE42-B7C7-64A8-C14D-FA1070A053E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FCD841D-11B1-E901-E079-97BE7FD9F1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Typische productie/</a:t>
            </a:r>
            <a:r>
              <a:rPr lang="nl-NL" dirty="0" err="1"/>
              <a:t>enterprise</a:t>
            </a:r>
            <a:r>
              <a:rPr lang="nl-NL" dirty="0"/>
              <a:t> omgeving: </a:t>
            </a:r>
            <a:r>
              <a:rPr lang="nl-NL" dirty="0" err="1"/>
              <a:t>VM’s</a:t>
            </a:r>
            <a:r>
              <a:rPr lang="nl-NL" dirty="0"/>
              <a:t>. Wie weet wat een VM is?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4060C3-AE72-87B8-3116-90766E74E1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17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089608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18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009886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Platform om applicaties te runnen, bouwen en te </a:t>
            </a:r>
            <a:r>
              <a:rPr lang="nl-NL" dirty="0" err="1"/>
              <a:t>shippen</a:t>
            </a:r>
            <a:r>
              <a:rPr lang="nl-NL" dirty="0"/>
              <a:t>. Dit platform voorziet dus van alle benodigdheden om een applicatie te kunnen runnen. Efficiënt gebruik maken van resources!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19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983618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Platform om applicaties te runnen, bouwen en te </a:t>
            </a:r>
            <a:r>
              <a:rPr lang="nl-NL" dirty="0" err="1"/>
              <a:t>shippen</a:t>
            </a:r>
            <a:r>
              <a:rPr lang="nl-NL" dirty="0"/>
              <a:t>. Dit platform voorziet dus van alle benodigdheden om een applicatie te kunnen runnen.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20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909749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Uitleg met Real </a:t>
            </a:r>
            <a:r>
              <a:rPr lang="nl-NL" dirty="0" err="1"/>
              <a:t>world</a:t>
            </a:r>
            <a:r>
              <a:rPr lang="nl-NL"/>
              <a:t> analogieën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21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214426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dirty="0"/>
              <a:t>Uitleg met Real </a:t>
            </a:r>
            <a:r>
              <a:rPr lang="nl-NL" dirty="0" err="1"/>
              <a:t>world</a:t>
            </a:r>
            <a:r>
              <a:rPr lang="nl-NL" dirty="0"/>
              <a:t> </a:t>
            </a:r>
            <a:r>
              <a:rPr lang="nl-NL" dirty="0" err="1"/>
              <a:t>analogien</a:t>
            </a:r>
            <a:endParaRPr lang="nl-NL" dirty="0"/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22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949849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CA" dirty="0" err="1"/>
              <a:t>Voorbeeld</a:t>
            </a:r>
            <a:r>
              <a:rPr lang="en-CA" dirty="0"/>
              <a:t> hello-world is </a:t>
            </a:r>
            <a:r>
              <a:rPr lang="en-CA" dirty="0" err="1"/>
              <a:t>een</a:t>
            </a:r>
            <a:r>
              <a:rPr lang="en-CA" dirty="0"/>
              <a:t> C++ </a:t>
            </a:r>
            <a:r>
              <a:rPr lang="en-CA" dirty="0" err="1"/>
              <a:t>programma</a:t>
            </a:r>
            <a:r>
              <a:rPr lang="en-CA" dirty="0"/>
              <a:t> die “</a:t>
            </a:r>
            <a:r>
              <a:rPr lang="en-CA" dirty="0" err="1"/>
              <a:t>ergens</a:t>
            </a:r>
            <a:r>
              <a:rPr lang="en-CA" dirty="0"/>
              <a:t>” </a:t>
            </a:r>
            <a:r>
              <a:rPr lang="en-CA" dirty="0" err="1"/>
              <a:t>vandaan</a:t>
            </a:r>
            <a:r>
              <a:rPr lang="en-CA" dirty="0"/>
              <a:t> </a:t>
            </a:r>
            <a:r>
              <a:rPr lang="en-CA" dirty="0" err="1"/>
              <a:t>komt</a:t>
            </a:r>
            <a:r>
              <a:rPr lang="en-CA" dirty="0"/>
              <a:t>. </a:t>
            </a:r>
            <a:r>
              <a:rPr lang="en-CA" dirty="0" err="1"/>
              <a:t>Uitleg</a:t>
            </a:r>
            <a:r>
              <a:rPr lang="en-CA" dirty="0"/>
              <a:t> in </a:t>
            </a:r>
            <a:r>
              <a:rPr lang="en-CA" dirty="0" err="1"/>
              <a:t>volgende</a:t>
            </a:r>
            <a:r>
              <a:rPr lang="en-CA" dirty="0"/>
              <a:t> slide.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24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132617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Stapsgewijs eerst goed uitleggen wat we nou hebben gedaan. Eerste keer </a:t>
            </a:r>
            <a:r>
              <a:rPr lang="nl-NL" dirty="0" err="1"/>
              <a:t>docker</a:t>
            </a:r>
            <a:r>
              <a:rPr lang="nl-NL" dirty="0"/>
              <a:t> commando’s draaien kan verwarrend zijn.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25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5595190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26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919590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J: I live in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city</a:t>
            </a:r>
            <a:r>
              <a:rPr lang="nl-NL" dirty="0"/>
              <a:t> of Delft. In </a:t>
            </a:r>
            <a:r>
              <a:rPr lang="nl-NL" dirty="0" err="1"/>
              <a:t>my</a:t>
            </a:r>
            <a:r>
              <a:rPr lang="nl-NL" dirty="0"/>
              <a:t> </a:t>
            </a:r>
            <a:r>
              <a:rPr lang="nl-NL" dirty="0" err="1"/>
              <a:t>spare</a:t>
            </a:r>
            <a:r>
              <a:rPr lang="nl-NL" dirty="0"/>
              <a:t> time </a:t>
            </a:r>
            <a:r>
              <a:rPr lang="nl-NL" dirty="0" err="1"/>
              <a:t>I’m</a:t>
            </a:r>
            <a:r>
              <a:rPr lang="nl-NL" dirty="0"/>
              <a:t> a </a:t>
            </a:r>
            <a:r>
              <a:rPr lang="nl-NL" dirty="0" err="1"/>
              <a:t>huge</a:t>
            </a:r>
            <a:r>
              <a:rPr lang="nl-NL" dirty="0"/>
              <a:t> lover of </a:t>
            </a:r>
            <a:r>
              <a:rPr lang="nl-NL" dirty="0" err="1"/>
              <a:t>all</a:t>
            </a:r>
            <a:r>
              <a:rPr lang="nl-NL" dirty="0"/>
              <a:t> kinds of </a:t>
            </a:r>
            <a:r>
              <a:rPr lang="nl-NL" dirty="0" err="1"/>
              <a:t>fantasy</a:t>
            </a:r>
            <a:r>
              <a:rPr lang="nl-NL" dirty="0"/>
              <a:t>. My free time I </a:t>
            </a:r>
            <a:r>
              <a:rPr lang="nl-NL" dirty="0" err="1"/>
              <a:t>primarily</a:t>
            </a:r>
            <a:r>
              <a:rPr lang="nl-NL" dirty="0"/>
              <a:t> </a:t>
            </a:r>
            <a:r>
              <a:rPr lang="nl-NL" dirty="0" err="1"/>
              <a:t>spent</a:t>
            </a:r>
            <a:r>
              <a:rPr lang="nl-NL" dirty="0"/>
              <a:t> </a:t>
            </a:r>
            <a:r>
              <a:rPr lang="nl-NL" dirty="0" err="1"/>
              <a:t>workin</a:t>
            </a:r>
            <a:r>
              <a:rPr lang="nl-NL" dirty="0"/>
              <a:t> on </a:t>
            </a:r>
            <a:r>
              <a:rPr lang="nl-NL" dirty="0" err="1"/>
              <a:t>various</a:t>
            </a:r>
            <a:r>
              <a:rPr lang="nl-NL" dirty="0"/>
              <a:t> open source </a:t>
            </a:r>
            <a:r>
              <a:rPr lang="nl-NL" dirty="0" err="1"/>
              <a:t>projects</a:t>
            </a:r>
            <a:r>
              <a:rPr lang="nl-NL" dirty="0"/>
              <a:t> </a:t>
            </a:r>
            <a:r>
              <a:rPr lang="nl-NL" dirty="0" err="1"/>
              <a:t>that</a:t>
            </a:r>
            <a:r>
              <a:rPr lang="nl-NL" dirty="0"/>
              <a:t> I </a:t>
            </a:r>
            <a:r>
              <a:rPr lang="nl-NL" dirty="0" err="1"/>
              <a:t>maintain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I </a:t>
            </a:r>
            <a:r>
              <a:rPr lang="nl-NL" dirty="0" err="1"/>
              <a:t>also</a:t>
            </a:r>
            <a:r>
              <a:rPr lang="nl-NL" dirty="0"/>
              <a:t> game a lot. In </a:t>
            </a:r>
            <a:r>
              <a:rPr lang="nl-NL" dirty="0" err="1"/>
              <a:t>general</a:t>
            </a:r>
            <a:r>
              <a:rPr lang="nl-NL" dirty="0"/>
              <a:t> I </a:t>
            </a:r>
            <a:r>
              <a:rPr lang="nl-NL" dirty="0" err="1"/>
              <a:t>am</a:t>
            </a:r>
            <a:r>
              <a:rPr lang="nl-NL" dirty="0"/>
              <a:t> </a:t>
            </a:r>
            <a:r>
              <a:rPr lang="nl-NL" dirty="0" err="1"/>
              <a:t>also</a:t>
            </a:r>
            <a:r>
              <a:rPr lang="nl-NL" dirty="0"/>
              <a:t> a big fan of </a:t>
            </a:r>
            <a:r>
              <a:rPr lang="nl-NL" dirty="0" err="1"/>
              <a:t>all</a:t>
            </a:r>
            <a:r>
              <a:rPr lang="nl-NL" dirty="0"/>
              <a:t> </a:t>
            </a:r>
            <a:r>
              <a:rPr lang="nl-NL" dirty="0" err="1"/>
              <a:t>things</a:t>
            </a:r>
            <a:r>
              <a:rPr lang="nl-NL" dirty="0"/>
              <a:t> </a:t>
            </a:r>
            <a:r>
              <a:rPr lang="nl-NL" dirty="0" err="1"/>
              <a:t>tech</a:t>
            </a:r>
            <a:r>
              <a:rPr lang="nl-NL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5920339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CA" dirty="0"/>
              <a:t>Brendan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31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1196820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32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394019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CA" dirty="0" err="1"/>
              <a:t>Deelnemers</a:t>
            </a:r>
            <a:r>
              <a:rPr lang="en-CA" dirty="0"/>
              <a:t>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33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0766548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We used a docker compose file to have a scripted version of all the various docker commands we had to run manually before</a:t>
            </a:r>
          </a:p>
          <a:p>
            <a:r>
              <a:rPr lang="en-GB" dirty="0"/>
              <a:t>Using a docker compose file we can have an easier time reproducing between systems without risking making copy paste mistakes.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34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4361667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docker image we build was spawned into 3 separate instances of the container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35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2180924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Putting it all together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36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3972014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CA" dirty="0"/>
              <a:t>Brendan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37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4774579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38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8470293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CA" dirty="0" err="1"/>
              <a:t>Deelnemers</a:t>
            </a:r>
            <a:r>
              <a:rPr lang="en-CA" dirty="0"/>
              <a:t>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39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408307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592033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CA" dirty="0"/>
              <a:t>Brendan: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10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173654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Platform om applicaties te runnen, bouwen en te </a:t>
            </a:r>
            <a:r>
              <a:rPr lang="nl-NL" dirty="0" err="1"/>
              <a:t>shippen</a:t>
            </a:r>
            <a:r>
              <a:rPr lang="nl-NL" dirty="0"/>
              <a:t>. Dit platform voorziet dus van alle benodigdheden om een applicatie te kunnen runnen.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11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797046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CA" dirty="0"/>
              <a:t>Brendan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12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839343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Typische productie/</a:t>
            </a:r>
            <a:r>
              <a:rPr lang="nl-NL" dirty="0" err="1"/>
              <a:t>enterprise</a:t>
            </a:r>
            <a:r>
              <a:rPr lang="nl-NL" dirty="0"/>
              <a:t> omgeving: </a:t>
            </a:r>
            <a:r>
              <a:rPr lang="nl-NL" dirty="0" err="1"/>
              <a:t>VM’s</a:t>
            </a:r>
            <a:r>
              <a:rPr lang="nl-NL" dirty="0"/>
              <a:t>. Wie weet wat een VM is?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698540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Typische productie/</a:t>
            </a:r>
            <a:r>
              <a:rPr lang="nl-NL" dirty="0" err="1"/>
              <a:t>enterprise</a:t>
            </a:r>
            <a:r>
              <a:rPr lang="nl-NL" dirty="0"/>
              <a:t> omgeving: </a:t>
            </a:r>
            <a:r>
              <a:rPr lang="nl-NL" dirty="0" err="1"/>
              <a:t>VM’s</a:t>
            </a:r>
            <a:r>
              <a:rPr lang="nl-NL" dirty="0"/>
              <a:t>. Wie weet wat een VM is?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14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99021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Typische productie/</a:t>
            </a:r>
            <a:r>
              <a:rPr lang="nl-NL" dirty="0" err="1"/>
              <a:t>enterprise</a:t>
            </a:r>
            <a:r>
              <a:rPr lang="nl-NL" dirty="0"/>
              <a:t> omgeving: </a:t>
            </a:r>
            <a:r>
              <a:rPr lang="nl-NL" dirty="0" err="1"/>
              <a:t>VM’s</a:t>
            </a:r>
            <a:r>
              <a:rPr lang="nl-NL" dirty="0"/>
              <a:t>. Wie weet wat een VM is?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15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801266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v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9146FB1F-1288-0940-9045-C8D45B183C4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37755" y="664970"/>
            <a:ext cx="4668116" cy="291087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ts val="7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6500"/>
            </a:lvl1pPr>
          </a:lstStyle>
          <a:p>
            <a:pPr lvl="0"/>
            <a:r>
              <a:rPr lang="en-CA" noProof="0"/>
              <a:t>Presentation title</a:t>
            </a:r>
          </a:p>
        </p:txBody>
      </p:sp>
      <p:sp>
        <p:nvSpPr>
          <p:cNvPr id="9" name="Espace réservé du texte 7">
            <a:extLst>
              <a:ext uri="{FF2B5EF4-FFF2-40B4-BE49-F238E27FC236}">
                <a16:creationId xmlns:a16="http://schemas.microsoft.com/office/drawing/2014/main" id="{5CD6B7C3-552A-1644-82F4-B1B9359D14C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66763" y="4173805"/>
            <a:ext cx="4698710" cy="765270"/>
          </a:xfrm>
          <a:prstGeom prst="rect">
            <a:avLst/>
          </a:prstGeom>
        </p:spPr>
        <p:txBody>
          <a:bodyPr lIns="0" tIns="0" rIns="0" bIns="0" anchor="b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2200" b="0"/>
            </a:lvl1pPr>
          </a:lstStyle>
          <a:p>
            <a:pPr lvl="0"/>
            <a:r>
              <a:rPr lang="en-CA" noProof="0"/>
              <a:t>Name, role</a:t>
            </a:r>
            <a:br>
              <a:rPr lang="en-CA" noProof="0"/>
            </a:br>
            <a:r>
              <a:rPr lang="en-CA" noProof="0"/>
              <a:t>Date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F651954F-2676-5244-99E5-686FBF8B3F1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6763" y="5372174"/>
            <a:ext cx="1549400" cy="720651"/>
          </a:xfrm>
          <a:prstGeom prst="rect">
            <a:avLst/>
          </a:prstGeom>
        </p:spPr>
      </p:pic>
      <p:sp>
        <p:nvSpPr>
          <p:cNvPr id="12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6142038" y="777875"/>
            <a:ext cx="5308600" cy="5295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CA" noProof="0"/>
          </a:p>
        </p:txBody>
      </p:sp>
    </p:spTree>
    <p:extLst>
      <p:ext uri="{BB962C8B-B14F-4D97-AF65-F5344CB8AC3E}">
        <p14:creationId xmlns:p14="http://schemas.microsoft.com/office/powerpoint/2010/main" val="1181868434"/>
      </p:ext>
    </p:extLst>
  </p:cSld>
  <p:clrMapOvr>
    <a:masterClrMapping/>
  </p:clrMapOvr>
  <p:transition/>
  <p:extLst>
    <p:ext uri="{DCECCB84-F9BA-43D5-87BE-67443E8EF086}">
      <p15:sldGuideLst xmlns:p15="http://schemas.microsoft.com/office/powerpoint/2012/main">
        <p15:guide id="3" pos="7673">
          <p15:clr>
            <a:srgbClr val="5ACBF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with gradient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028463E-6F5A-C34E-9F76-CF7CF438D3F3}"/>
              </a:ext>
            </a:extLst>
          </p:cNvPr>
          <p:cNvSpPr/>
          <p:nvPr userDrawn="1"/>
        </p:nvSpPr>
        <p:spPr bwMode="gray">
          <a:xfrm>
            <a:off x="0" y="0"/>
            <a:ext cx="12196800" cy="3214800"/>
          </a:xfrm>
          <a:prstGeom prst="rect">
            <a:avLst/>
          </a:prstGeom>
          <a:gradFill>
            <a:gsLst>
              <a:gs pos="100000">
                <a:srgbClr val="991F3D"/>
              </a:gs>
              <a:gs pos="66000">
                <a:srgbClr val="E31937"/>
              </a:gs>
              <a:gs pos="33000">
                <a:srgbClr val="FF6A00"/>
              </a:gs>
              <a:gs pos="0">
                <a:srgbClr val="FFCDD2"/>
              </a:gs>
            </a:gsLst>
            <a:lin ang="10800000" scaled="0"/>
          </a:gra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lvl="0" algn="ctr">
              <a:spcBef>
                <a:spcPct val="0"/>
              </a:spcBef>
              <a:buClrTx/>
              <a:buSzPct val="90000"/>
            </a:pPr>
            <a:endParaRPr lang="en-US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7B4D4F43-FCC4-7940-BF26-80BC3EFA5D2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white">
          <a:xfrm>
            <a:off x="766763" y="713658"/>
            <a:ext cx="10658475" cy="1873625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spcBef>
                <a:spcPts val="600"/>
              </a:spcBef>
              <a:buNone/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8B55AD79-E89E-F94C-8E6E-47E81BAAFE8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66763" y="3429000"/>
            <a:ext cx="3060700" cy="2663825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spcBef>
                <a:spcPts val="600"/>
              </a:spcBef>
              <a:buNone/>
              <a:defRPr sz="2000" b="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Insert text here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490C4A5E-806F-B449-9FC2-674DB43D377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401050" y="3429000"/>
            <a:ext cx="3024188" cy="2664296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spcBef>
                <a:spcPts val="600"/>
              </a:spcBef>
              <a:buNone/>
              <a:defRPr sz="2000" b="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Insert text here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BA1CE38-9517-C04D-BD3C-785CE4AAB52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583113" y="3429000"/>
            <a:ext cx="3025776" cy="2664296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spcBef>
                <a:spcPts val="600"/>
              </a:spcBef>
              <a:buNone/>
              <a:defRPr sz="2000" b="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Insert text here</a:t>
            </a:r>
          </a:p>
        </p:txBody>
      </p:sp>
      <p:sp>
        <p:nvSpPr>
          <p:cNvPr id="9" name="Espace réservé du numéro de diapositive 2">
            <a:extLst>
              <a:ext uri="{FF2B5EF4-FFF2-40B4-BE49-F238E27FC236}">
                <a16:creationId xmlns:a16="http://schemas.microsoft.com/office/drawing/2014/main" id="{F7397D48-6C1F-0F4B-81AD-71A51B496E9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163034" y="6264308"/>
            <a:ext cx="261660" cy="169200"/>
          </a:xfrm>
        </p:spPr>
        <p:txBody>
          <a:bodyPr>
            <a:noAutofit/>
          </a:bodyPr>
          <a:lstStyle/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86946121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u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pour une image  5">
            <a:extLst>
              <a:ext uri="{FF2B5EF4-FFF2-40B4-BE49-F238E27FC236}">
                <a16:creationId xmlns:a16="http://schemas.microsoft.com/office/drawing/2014/main" id="{7AAD05C6-28F2-5949-86F2-1B5BC7639AC4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66763" y="1573201"/>
            <a:ext cx="2305050" cy="2245763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4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FC61204A-C4F4-F447-8AE2-F98A13E570F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6764" y="3957329"/>
            <a:ext cx="2305050" cy="61467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600" b="1"/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Name Lastname</a:t>
            </a:r>
          </a:p>
        </p:txBody>
      </p:sp>
      <p:sp>
        <p:nvSpPr>
          <p:cNvPr id="9" name="Espace réservé du texte 5">
            <a:extLst>
              <a:ext uri="{FF2B5EF4-FFF2-40B4-BE49-F238E27FC236}">
                <a16:creationId xmlns:a16="http://schemas.microsoft.com/office/drawing/2014/main" id="{6D748139-EEC9-3443-A40E-44E57A58A3C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66764" y="4728184"/>
            <a:ext cx="2305050" cy="136464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400" b="0"/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Short description</a:t>
            </a:r>
          </a:p>
        </p:txBody>
      </p:sp>
      <p:sp>
        <p:nvSpPr>
          <p:cNvPr id="13" name="Espace réservé du texte 12">
            <a:extLst>
              <a:ext uri="{FF2B5EF4-FFF2-40B4-BE49-F238E27FC236}">
                <a16:creationId xmlns:a16="http://schemas.microsoft.com/office/drawing/2014/main" id="{C58ECA42-F963-A040-A103-87B70E6AEEB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827463" y="1571893"/>
            <a:ext cx="2066925" cy="32861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600" b="1"/>
            </a:lvl1pPr>
          </a:lstStyle>
          <a:p>
            <a:pPr lvl="0"/>
            <a:r>
              <a:rPr lang="en-CA"/>
              <a:t>Training</a:t>
            </a:r>
          </a:p>
        </p:txBody>
      </p:sp>
      <p:sp>
        <p:nvSpPr>
          <p:cNvPr id="14" name="Espace réservé du texte 12">
            <a:extLst>
              <a:ext uri="{FF2B5EF4-FFF2-40B4-BE49-F238E27FC236}">
                <a16:creationId xmlns:a16="http://schemas.microsoft.com/office/drawing/2014/main" id="{98004762-0448-1B4A-8FEF-D3D363CEA96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01206" y="1567053"/>
            <a:ext cx="2066925" cy="32861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600" b="1"/>
            </a:lvl1pPr>
          </a:lstStyle>
          <a:p>
            <a:pPr lvl="0"/>
            <a:r>
              <a:rPr lang="en-CA"/>
              <a:t>Experience</a:t>
            </a:r>
          </a:p>
        </p:txBody>
      </p:sp>
      <p:sp>
        <p:nvSpPr>
          <p:cNvPr id="15" name="Espace réservé du texte 12">
            <a:extLst>
              <a:ext uri="{FF2B5EF4-FFF2-40B4-BE49-F238E27FC236}">
                <a16:creationId xmlns:a16="http://schemas.microsoft.com/office/drawing/2014/main" id="{A8684217-8B73-6846-8964-A3D5A8B8F81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338819" y="1567053"/>
            <a:ext cx="2066925" cy="32861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600" b="1"/>
            </a:lvl1pPr>
          </a:lstStyle>
          <a:p>
            <a:pPr lvl="0"/>
            <a:r>
              <a:rPr lang="en-CA"/>
              <a:t>Skills</a:t>
            </a:r>
          </a:p>
        </p:txBody>
      </p:sp>
      <p:sp>
        <p:nvSpPr>
          <p:cNvPr id="16" name="Espace réservé du texte 12">
            <a:extLst>
              <a:ext uri="{FF2B5EF4-FFF2-40B4-BE49-F238E27FC236}">
                <a16:creationId xmlns:a16="http://schemas.microsoft.com/office/drawing/2014/main" id="{20095CCD-CD5E-3949-AE61-F6C4C445012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827463" y="2178757"/>
            <a:ext cx="2076323" cy="31051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CA"/>
              <a:t>Date XXXX– XXXX</a:t>
            </a:r>
          </a:p>
          <a:p>
            <a:pPr lvl="0"/>
            <a:endParaRPr lang="en-CA"/>
          </a:p>
        </p:txBody>
      </p:sp>
      <p:sp>
        <p:nvSpPr>
          <p:cNvPr id="24" name="Espace réservé du texte 12">
            <a:extLst>
              <a:ext uri="{FF2B5EF4-FFF2-40B4-BE49-F238E27FC236}">
                <a16:creationId xmlns:a16="http://schemas.microsoft.com/office/drawing/2014/main" id="{AF74C33C-BE80-3E4F-AD16-B853AFB0DC9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827463" y="2510153"/>
            <a:ext cx="2076323" cy="79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CA"/>
              <a:t>Description</a:t>
            </a:r>
          </a:p>
          <a:p>
            <a:pPr lvl="0"/>
            <a:endParaRPr lang="en-CA"/>
          </a:p>
        </p:txBody>
      </p:sp>
      <p:sp>
        <p:nvSpPr>
          <p:cNvPr id="25" name="Espace réservé du texte 12">
            <a:extLst>
              <a:ext uri="{FF2B5EF4-FFF2-40B4-BE49-F238E27FC236}">
                <a16:creationId xmlns:a16="http://schemas.microsoft.com/office/drawing/2014/main" id="{450C4AEB-3215-D247-8707-2CA376BCFA6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827463" y="3577425"/>
            <a:ext cx="2076323" cy="3096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CA"/>
              <a:t>Date XXXX– XXXX</a:t>
            </a:r>
          </a:p>
          <a:p>
            <a:pPr lvl="0"/>
            <a:endParaRPr lang="en-CA"/>
          </a:p>
        </p:txBody>
      </p:sp>
      <p:sp>
        <p:nvSpPr>
          <p:cNvPr id="26" name="Espace réservé du texte 12">
            <a:extLst>
              <a:ext uri="{FF2B5EF4-FFF2-40B4-BE49-F238E27FC236}">
                <a16:creationId xmlns:a16="http://schemas.microsoft.com/office/drawing/2014/main" id="{8DBD234F-66B6-D24F-8630-18330562C11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27463" y="3908820"/>
            <a:ext cx="2076323" cy="79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CA"/>
              <a:t>Description</a:t>
            </a:r>
          </a:p>
          <a:p>
            <a:pPr lvl="0"/>
            <a:endParaRPr lang="en-CA"/>
          </a:p>
        </p:txBody>
      </p:sp>
      <p:sp>
        <p:nvSpPr>
          <p:cNvPr id="27" name="Espace réservé du texte 12">
            <a:extLst>
              <a:ext uri="{FF2B5EF4-FFF2-40B4-BE49-F238E27FC236}">
                <a16:creationId xmlns:a16="http://schemas.microsoft.com/office/drawing/2014/main" id="{91D5779F-40F4-114C-8F51-0E0ED580164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827463" y="4973153"/>
            <a:ext cx="2076323" cy="31051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CA"/>
              <a:t>Date XXXX– XXXX</a:t>
            </a:r>
          </a:p>
          <a:p>
            <a:pPr lvl="0"/>
            <a:endParaRPr lang="en-CA"/>
          </a:p>
        </p:txBody>
      </p:sp>
      <p:sp>
        <p:nvSpPr>
          <p:cNvPr id="28" name="Espace réservé du texte 12">
            <a:extLst>
              <a:ext uri="{FF2B5EF4-FFF2-40B4-BE49-F238E27FC236}">
                <a16:creationId xmlns:a16="http://schemas.microsoft.com/office/drawing/2014/main" id="{02D4596C-769E-D04E-A5B1-EC681DAEE8E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827463" y="5296457"/>
            <a:ext cx="2076323" cy="79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CA"/>
              <a:t>Description</a:t>
            </a:r>
          </a:p>
          <a:p>
            <a:pPr lvl="0"/>
            <a:endParaRPr lang="en-CA"/>
          </a:p>
        </p:txBody>
      </p:sp>
      <p:sp>
        <p:nvSpPr>
          <p:cNvPr id="40" name="Espace réservé du texte 12">
            <a:extLst>
              <a:ext uri="{FF2B5EF4-FFF2-40B4-BE49-F238E27FC236}">
                <a16:creationId xmlns:a16="http://schemas.microsoft.com/office/drawing/2014/main" id="{47888554-5D19-8841-B473-5B61BFF2C10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601206" y="2171405"/>
            <a:ext cx="2076323" cy="31051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CA"/>
              <a:t>Date XXXX– XXXX</a:t>
            </a:r>
          </a:p>
          <a:p>
            <a:pPr lvl="0"/>
            <a:endParaRPr lang="en-CA"/>
          </a:p>
        </p:txBody>
      </p:sp>
      <p:sp>
        <p:nvSpPr>
          <p:cNvPr id="41" name="Espace réservé du texte 12">
            <a:extLst>
              <a:ext uri="{FF2B5EF4-FFF2-40B4-BE49-F238E27FC236}">
                <a16:creationId xmlns:a16="http://schemas.microsoft.com/office/drawing/2014/main" id="{3970DAEB-7645-454B-8955-9052575C98F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601206" y="2502801"/>
            <a:ext cx="2076323" cy="79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CA"/>
              <a:t>Description</a:t>
            </a:r>
          </a:p>
          <a:p>
            <a:pPr lvl="0"/>
            <a:endParaRPr lang="en-CA"/>
          </a:p>
        </p:txBody>
      </p:sp>
      <p:sp>
        <p:nvSpPr>
          <p:cNvPr id="42" name="Espace réservé du texte 12">
            <a:extLst>
              <a:ext uri="{FF2B5EF4-FFF2-40B4-BE49-F238E27FC236}">
                <a16:creationId xmlns:a16="http://schemas.microsoft.com/office/drawing/2014/main" id="{65E9429C-4B9C-2C44-8067-2A7B9774799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601206" y="3583521"/>
            <a:ext cx="2076323" cy="31051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CA"/>
              <a:t>Date XXXX– XXXX</a:t>
            </a:r>
          </a:p>
          <a:p>
            <a:pPr lvl="0"/>
            <a:endParaRPr lang="en-CA"/>
          </a:p>
        </p:txBody>
      </p:sp>
      <p:sp>
        <p:nvSpPr>
          <p:cNvPr id="43" name="Espace réservé du texte 12">
            <a:extLst>
              <a:ext uri="{FF2B5EF4-FFF2-40B4-BE49-F238E27FC236}">
                <a16:creationId xmlns:a16="http://schemas.microsoft.com/office/drawing/2014/main" id="{C620E413-434A-AD48-9D92-DFC651AFAD0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601206" y="3914917"/>
            <a:ext cx="2076323" cy="79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CA"/>
              <a:t>Description</a:t>
            </a:r>
          </a:p>
          <a:p>
            <a:pPr lvl="0"/>
            <a:endParaRPr lang="en-CA"/>
          </a:p>
        </p:txBody>
      </p:sp>
      <p:sp>
        <p:nvSpPr>
          <p:cNvPr id="44" name="Espace réservé du texte 12">
            <a:extLst>
              <a:ext uri="{FF2B5EF4-FFF2-40B4-BE49-F238E27FC236}">
                <a16:creationId xmlns:a16="http://schemas.microsoft.com/office/drawing/2014/main" id="{7CF6FBAA-EDE5-FB49-866C-B8EBCF06E86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601206" y="4970105"/>
            <a:ext cx="2076323" cy="31051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CA"/>
              <a:t>Date XXXX– XXXX</a:t>
            </a:r>
          </a:p>
          <a:p>
            <a:pPr lvl="0"/>
            <a:endParaRPr lang="en-CA"/>
          </a:p>
        </p:txBody>
      </p:sp>
      <p:sp>
        <p:nvSpPr>
          <p:cNvPr id="45" name="Espace réservé du texte 12">
            <a:extLst>
              <a:ext uri="{FF2B5EF4-FFF2-40B4-BE49-F238E27FC236}">
                <a16:creationId xmlns:a16="http://schemas.microsoft.com/office/drawing/2014/main" id="{CBAB841A-326D-C24E-9D5D-1F837FD3C32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601206" y="5293409"/>
            <a:ext cx="2076323" cy="79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CA"/>
              <a:t>Description</a:t>
            </a:r>
          </a:p>
          <a:p>
            <a:pPr lvl="0"/>
            <a:endParaRPr lang="en-CA"/>
          </a:p>
        </p:txBody>
      </p:sp>
      <p:sp>
        <p:nvSpPr>
          <p:cNvPr id="46" name="Espace réservé du texte 12">
            <a:extLst>
              <a:ext uri="{FF2B5EF4-FFF2-40B4-BE49-F238E27FC236}">
                <a16:creationId xmlns:a16="http://schemas.microsoft.com/office/drawing/2014/main" id="{95AD3CFD-2DE9-C943-BA43-8B744BAD8A2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338819" y="5689069"/>
            <a:ext cx="2076323" cy="31051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CA"/>
              <a:t>Skills</a:t>
            </a:r>
          </a:p>
          <a:p>
            <a:pPr lvl="0"/>
            <a:endParaRPr lang="en-CA"/>
          </a:p>
        </p:txBody>
      </p:sp>
      <p:sp>
        <p:nvSpPr>
          <p:cNvPr id="47" name="Espace réservé du texte 12">
            <a:extLst>
              <a:ext uri="{FF2B5EF4-FFF2-40B4-BE49-F238E27FC236}">
                <a16:creationId xmlns:a16="http://schemas.microsoft.com/office/drawing/2014/main" id="{243ED50F-FE73-A540-9506-CF3FA6620F7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338819" y="2183913"/>
            <a:ext cx="2076323" cy="31051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CA"/>
              <a:t>Skills</a:t>
            </a:r>
          </a:p>
          <a:p>
            <a:pPr lvl="0"/>
            <a:endParaRPr lang="en-CA"/>
          </a:p>
        </p:txBody>
      </p:sp>
      <p:sp>
        <p:nvSpPr>
          <p:cNvPr id="48" name="Espace réservé du texte 12">
            <a:extLst>
              <a:ext uri="{FF2B5EF4-FFF2-40B4-BE49-F238E27FC236}">
                <a16:creationId xmlns:a16="http://schemas.microsoft.com/office/drawing/2014/main" id="{2CCFDE26-46F5-944F-8BF0-84097E7D352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338819" y="2882115"/>
            <a:ext cx="2076323" cy="31051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CA"/>
              <a:t>Skills</a:t>
            </a:r>
          </a:p>
          <a:p>
            <a:pPr lvl="0"/>
            <a:endParaRPr lang="en-CA"/>
          </a:p>
        </p:txBody>
      </p:sp>
      <p:sp>
        <p:nvSpPr>
          <p:cNvPr id="49" name="Espace réservé du texte 12">
            <a:extLst>
              <a:ext uri="{FF2B5EF4-FFF2-40B4-BE49-F238E27FC236}">
                <a16:creationId xmlns:a16="http://schemas.microsoft.com/office/drawing/2014/main" id="{FC6B7BD4-1B8A-954F-85B0-4D37B7C641E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338819" y="3567449"/>
            <a:ext cx="2076323" cy="31051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CA"/>
              <a:t>Skills</a:t>
            </a:r>
          </a:p>
          <a:p>
            <a:pPr lvl="0"/>
            <a:endParaRPr lang="en-CA"/>
          </a:p>
        </p:txBody>
      </p:sp>
      <p:sp>
        <p:nvSpPr>
          <p:cNvPr id="50" name="Espace réservé du texte 12">
            <a:extLst>
              <a:ext uri="{FF2B5EF4-FFF2-40B4-BE49-F238E27FC236}">
                <a16:creationId xmlns:a16="http://schemas.microsoft.com/office/drawing/2014/main" id="{133898AB-EC8E-4C43-B65F-51B268B0E38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338819" y="4270366"/>
            <a:ext cx="2076323" cy="31051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CA"/>
              <a:t>Skills</a:t>
            </a:r>
          </a:p>
          <a:p>
            <a:pPr lvl="0"/>
            <a:endParaRPr lang="en-CA"/>
          </a:p>
        </p:txBody>
      </p:sp>
      <p:sp>
        <p:nvSpPr>
          <p:cNvPr id="51" name="Espace réservé du texte 12">
            <a:extLst>
              <a:ext uri="{FF2B5EF4-FFF2-40B4-BE49-F238E27FC236}">
                <a16:creationId xmlns:a16="http://schemas.microsoft.com/office/drawing/2014/main" id="{248D277D-8ACF-F147-B6AA-2FEB83B1B063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338819" y="4982068"/>
            <a:ext cx="2076323" cy="31051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CA"/>
              <a:t>Skills</a:t>
            </a:r>
          </a:p>
          <a:p>
            <a:pPr lvl="0"/>
            <a:endParaRPr lang="en-CA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A3E2C9B9-D123-9140-9766-89B60B158F43}"/>
              </a:ext>
            </a:extLst>
          </p:cNvPr>
          <p:cNvSpPr/>
          <p:nvPr userDrawn="1"/>
        </p:nvSpPr>
        <p:spPr bwMode="gray">
          <a:xfrm>
            <a:off x="9329465" y="2502502"/>
            <a:ext cx="2086805" cy="7710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algn="ctr">
              <a:spcBef>
                <a:spcPct val="0"/>
              </a:spcBef>
              <a:buClrTx/>
              <a:buSzPct val="90000"/>
            </a:pPr>
            <a:endParaRPr lang="en-CA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B3DD6D09-F468-D841-BF43-54F32E303D62}"/>
              </a:ext>
            </a:extLst>
          </p:cNvPr>
          <p:cNvSpPr/>
          <p:nvPr userDrawn="1"/>
        </p:nvSpPr>
        <p:spPr bwMode="gray">
          <a:xfrm>
            <a:off x="9329465" y="3208876"/>
            <a:ext cx="2086805" cy="7710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algn="ctr">
              <a:spcBef>
                <a:spcPct val="0"/>
              </a:spcBef>
              <a:buClrTx/>
              <a:buSzPct val="90000"/>
            </a:pPr>
            <a:endParaRPr lang="en-CA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2298873A-8C14-B343-A7CC-7FB17B3A9CBE}"/>
              </a:ext>
            </a:extLst>
          </p:cNvPr>
          <p:cNvSpPr/>
          <p:nvPr userDrawn="1"/>
        </p:nvSpPr>
        <p:spPr bwMode="gray">
          <a:xfrm>
            <a:off x="9329465" y="3887637"/>
            <a:ext cx="2086805" cy="7710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algn="ctr">
              <a:spcBef>
                <a:spcPct val="0"/>
              </a:spcBef>
              <a:buClrTx/>
              <a:buSzPct val="90000"/>
            </a:pPr>
            <a:endParaRPr lang="en-CA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90A4235C-75A4-A243-B4A1-0BC434FED741}"/>
              </a:ext>
            </a:extLst>
          </p:cNvPr>
          <p:cNvSpPr/>
          <p:nvPr userDrawn="1"/>
        </p:nvSpPr>
        <p:spPr bwMode="gray">
          <a:xfrm>
            <a:off x="9329465" y="4593946"/>
            <a:ext cx="2086805" cy="7710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algn="ctr">
              <a:spcBef>
                <a:spcPct val="0"/>
              </a:spcBef>
              <a:buClrTx/>
              <a:buSzPct val="90000"/>
            </a:pPr>
            <a:endParaRPr lang="en-CA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A9CFB8E7-7827-3844-9CD8-99084B3B5665}"/>
              </a:ext>
            </a:extLst>
          </p:cNvPr>
          <p:cNvSpPr/>
          <p:nvPr userDrawn="1"/>
        </p:nvSpPr>
        <p:spPr bwMode="gray">
          <a:xfrm>
            <a:off x="9329465" y="5301603"/>
            <a:ext cx="2086805" cy="7710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algn="ctr">
              <a:spcBef>
                <a:spcPct val="0"/>
              </a:spcBef>
              <a:buClrTx/>
              <a:buSzPct val="90000"/>
            </a:pPr>
            <a:endParaRPr lang="en-CA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9ADD0EBE-315C-554F-B291-C50A3881353F}"/>
              </a:ext>
            </a:extLst>
          </p:cNvPr>
          <p:cNvSpPr/>
          <p:nvPr userDrawn="1"/>
        </p:nvSpPr>
        <p:spPr bwMode="gray">
          <a:xfrm>
            <a:off x="9329465" y="6015718"/>
            <a:ext cx="2086805" cy="7710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algn="ctr">
              <a:spcBef>
                <a:spcPct val="0"/>
              </a:spcBef>
              <a:buClrTx/>
              <a:buSzPct val="90000"/>
            </a:pPr>
            <a:endParaRPr lang="en-CA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4" name="Espace réservé du numéro de diapositive 2">
            <a:extLst>
              <a:ext uri="{FF2B5EF4-FFF2-40B4-BE49-F238E27FC236}">
                <a16:creationId xmlns:a16="http://schemas.microsoft.com/office/drawing/2014/main" id="{23036407-D96C-C547-8CD5-FCAA41B9A8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>
            <a:noAutofit/>
          </a:bodyPr>
          <a:lstStyle/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61B21103-E2FC-9A4F-B1FC-101DCF00FDC0}"/>
              </a:ext>
            </a:extLst>
          </p:cNvPr>
          <p:cNvSpPr txBox="1"/>
          <p:nvPr userDrawn="1"/>
        </p:nvSpPr>
        <p:spPr>
          <a:xfrm flipH="1">
            <a:off x="12708835" y="1311965"/>
            <a:ext cx="0" cy="0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/>
          <a:p>
            <a:pPr algn="l"/>
            <a:endParaRPr lang="en-CA"/>
          </a:p>
        </p:txBody>
      </p:sp>
      <p:sp>
        <p:nvSpPr>
          <p:cNvPr id="35" name="Titre 1">
            <a:extLst>
              <a:ext uri="{FF2B5EF4-FFF2-40B4-BE49-F238E27FC236}">
                <a16:creationId xmlns:a16="http://schemas.microsoft.com/office/drawing/2014/main" id="{E0888284-0A0C-7449-8B9C-C2DC995082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5737" y="683246"/>
            <a:ext cx="10676438" cy="531097"/>
          </a:xfrm>
        </p:spPr>
        <p:txBody>
          <a:bodyPr>
            <a:noAutofit/>
          </a:bodyPr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CA"/>
              <a:t>Resume</a:t>
            </a:r>
          </a:p>
        </p:txBody>
      </p:sp>
    </p:spTree>
    <p:extLst>
      <p:ext uri="{BB962C8B-B14F-4D97-AF65-F5344CB8AC3E}">
        <p14:creationId xmlns:p14="http://schemas.microsoft.com/office/powerpoint/2010/main" val="4104518997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um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6A6AE6A5-1A13-4742-A77D-F63BCB614A4A}"/>
              </a:ext>
            </a:extLst>
          </p:cNvPr>
          <p:cNvSpPr/>
          <p:nvPr userDrawn="1"/>
        </p:nvSpPr>
        <p:spPr bwMode="gray">
          <a:xfrm flipH="1">
            <a:off x="0" y="3427200"/>
            <a:ext cx="6132512" cy="3430800"/>
          </a:xfrm>
          <a:prstGeom prst="rect">
            <a:avLst/>
          </a:prstGeom>
          <a:gradFill flip="none" rotWithShape="1">
            <a:gsLst>
              <a:gs pos="60000">
                <a:srgbClr val="A82465"/>
              </a:gs>
              <a:gs pos="0">
                <a:srgbClr val="E31937"/>
              </a:gs>
              <a:gs pos="100000">
                <a:srgbClr val="5236AB"/>
              </a:gs>
            </a:gsLst>
            <a:lin ang="0" scaled="0"/>
          </a:gra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lvl="0" algn="ctr">
              <a:spcBef>
                <a:spcPct val="0"/>
              </a:spcBef>
              <a:buClrTx/>
              <a:buSzPct val="90000"/>
            </a:pPr>
            <a:endParaRPr lang="en-CA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3C30622-583D-8342-8DD4-7245D75E6DAB}"/>
              </a:ext>
            </a:extLst>
          </p:cNvPr>
          <p:cNvSpPr/>
          <p:nvPr userDrawn="1"/>
        </p:nvSpPr>
        <p:spPr bwMode="gray">
          <a:xfrm flipH="1">
            <a:off x="-1" y="0"/>
            <a:ext cx="6132513" cy="3430800"/>
          </a:xfrm>
          <a:prstGeom prst="rect">
            <a:avLst/>
          </a:prstGeom>
          <a:gradFill>
            <a:gsLst>
              <a:gs pos="100000">
                <a:srgbClr val="991F3D"/>
              </a:gs>
              <a:gs pos="66000">
                <a:srgbClr val="E31937"/>
              </a:gs>
              <a:gs pos="33000">
                <a:srgbClr val="FF6A00"/>
              </a:gs>
              <a:gs pos="0">
                <a:srgbClr val="FFCDD2"/>
              </a:gs>
            </a:gsLst>
            <a:lin ang="0" scaled="0"/>
          </a:gra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lvl="0" algn="ctr">
              <a:spcBef>
                <a:spcPct val="0"/>
              </a:spcBef>
              <a:buClrTx/>
              <a:buSzPct val="90000"/>
            </a:pPr>
            <a:endParaRPr lang="en-CA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" name="Espace réservé pour une image  5">
            <a:extLst>
              <a:ext uri="{FF2B5EF4-FFF2-40B4-BE49-F238E27FC236}">
                <a16:creationId xmlns:a16="http://schemas.microsoft.com/office/drawing/2014/main" id="{7AAD05C6-28F2-5949-86F2-1B5BC7639AC4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white">
          <a:xfrm>
            <a:off x="782385" y="1593129"/>
            <a:ext cx="1741619" cy="1696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FC61204A-C4F4-F447-8AE2-F98A13E570F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white">
          <a:xfrm>
            <a:off x="2809187" y="1498601"/>
            <a:ext cx="2566087" cy="1763074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None/>
              <a:defRPr sz="2800" b="0">
                <a:solidFill>
                  <a:schemeClr val="bg2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Name Lastname</a:t>
            </a:r>
          </a:p>
        </p:txBody>
      </p:sp>
      <p:sp>
        <p:nvSpPr>
          <p:cNvPr id="9" name="Espace réservé du texte 5">
            <a:extLst>
              <a:ext uri="{FF2B5EF4-FFF2-40B4-BE49-F238E27FC236}">
                <a16:creationId xmlns:a16="http://schemas.microsoft.com/office/drawing/2014/main" id="{6D748139-EEC9-3443-A40E-44E57A58A3C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white">
          <a:xfrm>
            <a:off x="766763" y="3623647"/>
            <a:ext cx="4608512" cy="141969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400" b="0">
                <a:solidFill>
                  <a:schemeClr val="bg2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Role description</a:t>
            </a:r>
          </a:p>
        </p:txBody>
      </p:sp>
      <p:sp>
        <p:nvSpPr>
          <p:cNvPr id="34" name="Espace réservé du numéro de diapositive 2">
            <a:extLst>
              <a:ext uri="{FF2B5EF4-FFF2-40B4-BE49-F238E27FC236}">
                <a16:creationId xmlns:a16="http://schemas.microsoft.com/office/drawing/2014/main" id="{23036407-D96C-C547-8CD5-FCAA41B9A8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>
            <a:noAutofit/>
          </a:bodyPr>
          <a:lstStyle/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  <p:sp>
        <p:nvSpPr>
          <p:cNvPr id="37" name="Espace réservé du texte 5">
            <a:extLst>
              <a:ext uri="{FF2B5EF4-FFF2-40B4-BE49-F238E27FC236}">
                <a16:creationId xmlns:a16="http://schemas.microsoft.com/office/drawing/2014/main" id="{DFD44E52-293B-B848-886B-9D1D82FE4A7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88163" y="1564640"/>
            <a:ext cx="4537075" cy="210706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Experience</a:t>
            </a:r>
          </a:p>
        </p:txBody>
      </p:sp>
      <p:sp>
        <p:nvSpPr>
          <p:cNvPr id="38" name="Espace réservé du texte 5">
            <a:extLst>
              <a:ext uri="{FF2B5EF4-FFF2-40B4-BE49-F238E27FC236}">
                <a16:creationId xmlns:a16="http://schemas.microsoft.com/office/drawing/2014/main" id="{3E39989B-2DDE-5247-B73C-383C56837D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88163" y="3954963"/>
            <a:ext cx="4537075" cy="213786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Training</a:t>
            </a:r>
          </a:p>
        </p:txBody>
      </p:sp>
      <p:sp>
        <p:nvSpPr>
          <p:cNvPr id="39" name="Espace réservé du texte 5">
            <a:extLst>
              <a:ext uri="{FF2B5EF4-FFF2-40B4-BE49-F238E27FC236}">
                <a16:creationId xmlns:a16="http://schemas.microsoft.com/office/drawing/2014/main" id="{6C6C325E-052C-AE44-89AF-B30D4CFF7A9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white">
          <a:xfrm>
            <a:off x="766763" y="5247854"/>
            <a:ext cx="4608512" cy="84497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400" b="0">
                <a:solidFill>
                  <a:schemeClr val="bg2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Skills</a:t>
            </a:r>
          </a:p>
        </p:txBody>
      </p:sp>
      <p:sp>
        <p:nvSpPr>
          <p:cNvPr id="57" name="TextBox 95" descr="Copyright_box&#10;">
            <a:extLst>
              <a:ext uri="{FF2B5EF4-FFF2-40B4-BE49-F238E27FC236}">
                <a16:creationId xmlns:a16="http://schemas.microsoft.com/office/drawing/2014/main" id="{F3496105-D24A-B74D-8B49-1FCD491E2001}"/>
              </a:ext>
            </a:extLst>
          </p:cNvPr>
          <p:cNvSpPr txBox="1"/>
          <p:nvPr userDrawn="1"/>
        </p:nvSpPr>
        <p:spPr bwMode="white">
          <a:xfrm>
            <a:off x="766763" y="6264308"/>
            <a:ext cx="1920658" cy="169200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vert="horz" wrap="none" lIns="0" tIns="0" rIns="0" bIns="0" rtlCol="0" anchor="ctr" anchorCtr="0">
            <a:noAutofit/>
          </a:bodyPr>
          <a:lstStyle/>
          <a:p>
            <a:pPr algn="l"/>
            <a:r>
              <a:rPr lang="en-CA" sz="1000">
                <a:solidFill>
                  <a:schemeClr val="bg2"/>
                </a:solidFill>
                <a:latin typeface="+mn-lt"/>
              </a:rPr>
              <a:t>© 2022 CGI Inc.</a:t>
            </a:r>
            <a:endParaRPr lang="en-CA" sz="1000" b="0" i="0" u="none">
              <a:solidFill>
                <a:schemeClr val="bg2"/>
              </a:solidFill>
              <a:latin typeface="+mn-lt"/>
              <a:cs typeface="Arial" pitchFamily="34" charset="0"/>
            </a:endParaRPr>
          </a:p>
        </p:txBody>
      </p:sp>
      <p:sp>
        <p:nvSpPr>
          <p:cNvPr id="13" name="Titre 1">
            <a:extLst>
              <a:ext uri="{FF2B5EF4-FFF2-40B4-BE49-F238E27FC236}">
                <a16:creationId xmlns:a16="http://schemas.microsoft.com/office/drawing/2014/main" id="{F9E319C5-6679-B748-9558-446FD3EE7D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765737" y="683246"/>
            <a:ext cx="10676438" cy="531097"/>
          </a:xfrm>
        </p:spPr>
        <p:txBody>
          <a:bodyPr>
            <a:noAutofit/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CA"/>
              <a:t>Resume</a:t>
            </a:r>
          </a:p>
        </p:txBody>
      </p:sp>
    </p:spTree>
    <p:extLst>
      <p:ext uri="{BB962C8B-B14F-4D97-AF65-F5344CB8AC3E}">
        <p14:creationId xmlns:p14="http://schemas.microsoft.com/office/powerpoint/2010/main" val="1287255734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3360BE23-CA16-4146-BB98-805987ADA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>
            <a:noAutofit/>
          </a:bodyPr>
          <a:lstStyle/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  <p:sp>
        <p:nvSpPr>
          <p:cNvPr id="16" name="Espace réservé pour une image  5">
            <a:extLst>
              <a:ext uri="{FF2B5EF4-FFF2-40B4-BE49-F238E27FC236}">
                <a16:creationId xmlns:a16="http://schemas.microsoft.com/office/drawing/2014/main" id="{7D61EEBE-3B41-5D46-80DE-AC722F451B1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484223" y="1590206"/>
            <a:ext cx="2268538" cy="226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17" name="Espace réservé pour une image  5">
            <a:extLst>
              <a:ext uri="{FF2B5EF4-FFF2-40B4-BE49-F238E27FC236}">
                <a16:creationId xmlns:a16="http://schemas.microsoft.com/office/drawing/2014/main" id="{29D9025A-85B0-584F-98C5-38CC892AE12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508411" y="1590206"/>
            <a:ext cx="2268538" cy="226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19" name="Titre 1">
            <a:extLst>
              <a:ext uri="{FF2B5EF4-FFF2-40B4-BE49-F238E27FC236}">
                <a16:creationId xmlns:a16="http://schemas.microsoft.com/office/drawing/2014/main" id="{E66DC41F-5ACE-874C-857A-162C3A79A8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5737" y="683246"/>
            <a:ext cx="10676438" cy="531097"/>
          </a:xfrm>
        </p:spPr>
        <p:txBody>
          <a:bodyPr>
            <a:noAutofit/>
          </a:bodyPr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CA"/>
              <a:t>Team</a:t>
            </a:r>
          </a:p>
        </p:txBody>
      </p:sp>
      <p:sp>
        <p:nvSpPr>
          <p:cNvPr id="12" name="Espace réservé du texte 5">
            <a:extLst>
              <a:ext uri="{FF2B5EF4-FFF2-40B4-BE49-F238E27FC236}">
                <a16:creationId xmlns:a16="http://schemas.microsoft.com/office/drawing/2014/main" id="{F81D715D-283C-3542-9DE5-920E129C30C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481691" y="4156797"/>
            <a:ext cx="2272437" cy="47271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ctr">
              <a:spcBef>
                <a:spcPct val="0"/>
              </a:spcBef>
              <a:buNone/>
              <a:defRPr sz="16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Name</a:t>
            </a:r>
          </a:p>
        </p:txBody>
      </p:sp>
      <p:sp>
        <p:nvSpPr>
          <p:cNvPr id="13" name="Espace réservé du texte 5">
            <a:extLst>
              <a:ext uri="{FF2B5EF4-FFF2-40B4-BE49-F238E27FC236}">
                <a16:creationId xmlns:a16="http://schemas.microsoft.com/office/drawing/2014/main" id="{7707DEFF-AE6F-9B4B-BDFE-3AA0799A5A5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481691" y="4789582"/>
            <a:ext cx="2272437" cy="12996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spcBef>
                <a:spcPct val="0"/>
              </a:spcBef>
              <a:buNone/>
              <a:defRPr sz="16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Job title</a:t>
            </a:r>
          </a:p>
          <a:p>
            <a:pPr lvl="0"/>
            <a:r>
              <a:rPr lang="en-CA"/>
              <a:t>Division</a:t>
            </a:r>
          </a:p>
          <a:p>
            <a:pPr lvl="0"/>
            <a:r>
              <a:rPr lang="en-CA"/>
              <a:t>Office</a:t>
            </a:r>
          </a:p>
        </p:txBody>
      </p:sp>
      <p:sp>
        <p:nvSpPr>
          <p:cNvPr id="14" name="Espace réservé du texte 5">
            <a:extLst>
              <a:ext uri="{FF2B5EF4-FFF2-40B4-BE49-F238E27FC236}">
                <a16:creationId xmlns:a16="http://schemas.microsoft.com/office/drawing/2014/main" id="{809269EA-475F-8647-8F49-26134BEA699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508671" y="4156797"/>
            <a:ext cx="2272437" cy="47271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ctr">
              <a:spcBef>
                <a:spcPct val="0"/>
              </a:spcBef>
              <a:buNone/>
              <a:defRPr sz="16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Name</a:t>
            </a:r>
          </a:p>
        </p:txBody>
      </p:sp>
      <p:sp>
        <p:nvSpPr>
          <p:cNvPr id="15" name="Espace réservé du texte 5">
            <a:extLst>
              <a:ext uri="{FF2B5EF4-FFF2-40B4-BE49-F238E27FC236}">
                <a16:creationId xmlns:a16="http://schemas.microsoft.com/office/drawing/2014/main" id="{0483396E-96D9-5D44-817D-E5514525C23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508671" y="4789582"/>
            <a:ext cx="2272437" cy="12996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spcBef>
                <a:spcPct val="0"/>
              </a:spcBef>
              <a:buNone/>
              <a:defRPr sz="16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Job title</a:t>
            </a:r>
          </a:p>
          <a:p>
            <a:pPr lvl="0"/>
            <a:r>
              <a:rPr lang="en-CA"/>
              <a:t>Division</a:t>
            </a:r>
          </a:p>
          <a:p>
            <a:pPr lvl="0"/>
            <a:r>
              <a:rPr lang="en-CA"/>
              <a:t>Office</a:t>
            </a:r>
          </a:p>
        </p:txBody>
      </p:sp>
    </p:spTree>
    <p:extLst>
      <p:ext uri="{BB962C8B-B14F-4D97-AF65-F5344CB8AC3E}">
        <p14:creationId xmlns:p14="http://schemas.microsoft.com/office/powerpoint/2010/main" val="837965905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-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3360BE23-CA16-4146-BB98-805987ADA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>
            <a:noAutofit/>
          </a:bodyPr>
          <a:lstStyle/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  <p:sp>
        <p:nvSpPr>
          <p:cNvPr id="6" name="Espace réservé pour une image  5">
            <a:extLst>
              <a:ext uri="{FF2B5EF4-FFF2-40B4-BE49-F238E27FC236}">
                <a16:creationId xmlns:a16="http://schemas.microsoft.com/office/drawing/2014/main" id="{ADB2690B-AF61-1A44-8C12-7A7917153821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918691" y="1590206"/>
            <a:ext cx="2268538" cy="226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16" name="Espace réservé pour une image  5">
            <a:extLst>
              <a:ext uri="{FF2B5EF4-FFF2-40B4-BE49-F238E27FC236}">
                <a16:creationId xmlns:a16="http://schemas.microsoft.com/office/drawing/2014/main" id="{7D61EEBE-3B41-5D46-80DE-AC722F451B1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979390" y="1590206"/>
            <a:ext cx="2268538" cy="226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17" name="Espace réservé pour une image  5">
            <a:extLst>
              <a:ext uri="{FF2B5EF4-FFF2-40B4-BE49-F238E27FC236}">
                <a16:creationId xmlns:a16="http://schemas.microsoft.com/office/drawing/2014/main" id="{29D9025A-85B0-584F-98C5-38CC892AE12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003578" y="1590206"/>
            <a:ext cx="2268538" cy="226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19" name="Titre 1">
            <a:extLst>
              <a:ext uri="{FF2B5EF4-FFF2-40B4-BE49-F238E27FC236}">
                <a16:creationId xmlns:a16="http://schemas.microsoft.com/office/drawing/2014/main" id="{E66DC41F-5ACE-874C-857A-162C3A79A8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5737" y="683246"/>
            <a:ext cx="10676438" cy="531097"/>
          </a:xfrm>
        </p:spPr>
        <p:txBody>
          <a:bodyPr>
            <a:noAutofit/>
          </a:bodyPr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CA"/>
              <a:t>Team</a:t>
            </a:r>
          </a:p>
        </p:txBody>
      </p:sp>
      <p:sp>
        <p:nvSpPr>
          <p:cNvPr id="10" name="Espace réservé du texte 5">
            <a:extLst>
              <a:ext uri="{FF2B5EF4-FFF2-40B4-BE49-F238E27FC236}">
                <a16:creationId xmlns:a16="http://schemas.microsoft.com/office/drawing/2014/main" id="{A5FB43EF-6CA6-024F-8F77-FC5838D6DDE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923603" y="4162052"/>
            <a:ext cx="2272437" cy="47271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ctr">
              <a:spcBef>
                <a:spcPct val="0"/>
              </a:spcBef>
              <a:buNone/>
              <a:defRPr sz="16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Name</a:t>
            </a:r>
          </a:p>
        </p:txBody>
      </p:sp>
      <p:sp>
        <p:nvSpPr>
          <p:cNvPr id="11" name="Espace réservé du texte 5">
            <a:extLst>
              <a:ext uri="{FF2B5EF4-FFF2-40B4-BE49-F238E27FC236}">
                <a16:creationId xmlns:a16="http://schemas.microsoft.com/office/drawing/2014/main" id="{CA153E98-7681-0A40-9CD3-6D021604575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923603" y="4789582"/>
            <a:ext cx="2272437" cy="12996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spcBef>
                <a:spcPct val="0"/>
              </a:spcBef>
              <a:buNone/>
              <a:defRPr sz="16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Job title</a:t>
            </a:r>
          </a:p>
          <a:p>
            <a:pPr lvl="0"/>
            <a:r>
              <a:rPr lang="en-CA"/>
              <a:t>Division</a:t>
            </a:r>
          </a:p>
          <a:p>
            <a:pPr lvl="0"/>
            <a:r>
              <a:rPr lang="en-CA"/>
              <a:t>Office</a:t>
            </a:r>
          </a:p>
        </p:txBody>
      </p:sp>
      <p:sp>
        <p:nvSpPr>
          <p:cNvPr id="12" name="Espace réservé du texte 5">
            <a:extLst>
              <a:ext uri="{FF2B5EF4-FFF2-40B4-BE49-F238E27FC236}">
                <a16:creationId xmlns:a16="http://schemas.microsoft.com/office/drawing/2014/main" id="{F81D715D-283C-3542-9DE5-920E129C30C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976858" y="4156797"/>
            <a:ext cx="2272437" cy="47271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ctr">
              <a:spcBef>
                <a:spcPct val="0"/>
              </a:spcBef>
              <a:buNone/>
              <a:defRPr sz="16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Name</a:t>
            </a:r>
          </a:p>
        </p:txBody>
      </p:sp>
      <p:sp>
        <p:nvSpPr>
          <p:cNvPr id="13" name="Espace réservé du texte 5">
            <a:extLst>
              <a:ext uri="{FF2B5EF4-FFF2-40B4-BE49-F238E27FC236}">
                <a16:creationId xmlns:a16="http://schemas.microsoft.com/office/drawing/2014/main" id="{7707DEFF-AE6F-9B4B-BDFE-3AA0799A5A5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976858" y="4789582"/>
            <a:ext cx="2272437" cy="12996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spcBef>
                <a:spcPct val="0"/>
              </a:spcBef>
              <a:buNone/>
              <a:defRPr sz="16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Job title</a:t>
            </a:r>
          </a:p>
          <a:p>
            <a:pPr lvl="0"/>
            <a:r>
              <a:rPr lang="en-CA"/>
              <a:t>Division</a:t>
            </a:r>
          </a:p>
          <a:p>
            <a:pPr lvl="0"/>
            <a:r>
              <a:rPr lang="en-CA"/>
              <a:t>Office</a:t>
            </a:r>
          </a:p>
        </p:txBody>
      </p:sp>
      <p:sp>
        <p:nvSpPr>
          <p:cNvPr id="14" name="Espace réservé du texte 5">
            <a:extLst>
              <a:ext uri="{FF2B5EF4-FFF2-40B4-BE49-F238E27FC236}">
                <a16:creationId xmlns:a16="http://schemas.microsoft.com/office/drawing/2014/main" id="{809269EA-475F-8647-8F49-26134BEA699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003838" y="4156797"/>
            <a:ext cx="2272437" cy="47271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ctr">
              <a:spcBef>
                <a:spcPct val="0"/>
              </a:spcBef>
              <a:buNone/>
              <a:defRPr sz="16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Name</a:t>
            </a:r>
          </a:p>
        </p:txBody>
      </p:sp>
      <p:sp>
        <p:nvSpPr>
          <p:cNvPr id="15" name="Espace réservé du texte 5">
            <a:extLst>
              <a:ext uri="{FF2B5EF4-FFF2-40B4-BE49-F238E27FC236}">
                <a16:creationId xmlns:a16="http://schemas.microsoft.com/office/drawing/2014/main" id="{0483396E-96D9-5D44-817D-E5514525C23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003838" y="4789582"/>
            <a:ext cx="2272437" cy="12996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spcBef>
                <a:spcPct val="0"/>
              </a:spcBef>
              <a:buNone/>
              <a:defRPr sz="16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Job title</a:t>
            </a:r>
          </a:p>
          <a:p>
            <a:pPr lvl="0"/>
            <a:r>
              <a:rPr lang="en-CA"/>
              <a:t>Division</a:t>
            </a:r>
          </a:p>
          <a:p>
            <a:pPr lvl="0"/>
            <a:r>
              <a:rPr lang="en-CA"/>
              <a:t>Office</a:t>
            </a:r>
          </a:p>
        </p:txBody>
      </p:sp>
    </p:spTree>
    <p:extLst>
      <p:ext uri="{BB962C8B-B14F-4D97-AF65-F5344CB8AC3E}">
        <p14:creationId xmlns:p14="http://schemas.microsoft.com/office/powerpoint/2010/main" val="3001126364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-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3360BE23-CA16-4146-BB98-805987ADA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>
            <a:noAutofit/>
          </a:bodyPr>
          <a:lstStyle/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  <p:sp>
        <p:nvSpPr>
          <p:cNvPr id="6" name="Espace réservé pour une image  5">
            <a:extLst>
              <a:ext uri="{FF2B5EF4-FFF2-40B4-BE49-F238E27FC236}">
                <a16:creationId xmlns:a16="http://schemas.microsoft.com/office/drawing/2014/main" id="{ADB2690B-AF61-1A44-8C12-7A7917153821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918687" y="1971117"/>
            <a:ext cx="1512888" cy="1512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11" name="Espace réservé pour une image  5">
            <a:extLst>
              <a:ext uri="{FF2B5EF4-FFF2-40B4-BE49-F238E27FC236}">
                <a16:creationId xmlns:a16="http://schemas.microsoft.com/office/drawing/2014/main" id="{6648063D-6682-1248-A670-ACA6889C1AF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217192" y="1971117"/>
            <a:ext cx="1512888" cy="15192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12" name="Espace réservé pour une image  5">
            <a:extLst>
              <a:ext uri="{FF2B5EF4-FFF2-40B4-BE49-F238E27FC236}">
                <a16:creationId xmlns:a16="http://schemas.microsoft.com/office/drawing/2014/main" id="{A792B46A-6C96-6840-832B-E20CE039D87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760812" y="1971117"/>
            <a:ext cx="1512888" cy="15192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13" name="Espace réservé pour une image  5">
            <a:extLst>
              <a:ext uri="{FF2B5EF4-FFF2-40B4-BE49-F238E27FC236}">
                <a16:creationId xmlns:a16="http://schemas.microsoft.com/office/drawing/2014/main" id="{B85760F7-AAF7-BC45-9E56-D0AD952799BD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492275" y="1971117"/>
            <a:ext cx="1512888" cy="15192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18" name="Espace réservé du texte 5">
            <a:extLst>
              <a:ext uri="{FF2B5EF4-FFF2-40B4-BE49-F238E27FC236}">
                <a16:creationId xmlns:a16="http://schemas.microsoft.com/office/drawing/2014/main" id="{9F6E5A65-4FB3-D947-9C8C-AB5C4577AEC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913090" y="3647746"/>
            <a:ext cx="1519200" cy="444201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ctr">
              <a:spcBef>
                <a:spcPct val="0"/>
              </a:spcBef>
              <a:buNone/>
              <a:defRPr sz="16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Name</a:t>
            </a:r>
          </a:p>
        </p:txBody>
      </p:sp>
      <p:sp>
        <p:nvSpPr>
          <p:cNvPr id="20" name="Espace réservé du texte 5">
            <a:extLst>
              <a:ext uri="{FF2B5EF4-FFF2-40B4-BE49-F238E27FC236}">
                <a16:creationId xmlns:a16="http://schemas.microsoft.com/office/drawing/2014/main" id="{8F6BBFEE-AEF3-9141-A362-28E27737511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913090" y="4208678"/>
            <a:ext cx="1519200" cy="92982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spcBef>
                <a:spcPct val="0"/>
              </a:spcBef>
              <a:buNone/>
              <a:defRPr sz="14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Job title</a:t>
            </a:r>
          </a:p>
          <a:p>
            <a:pPr lvl="0"/>
            <a:r>
              <a:rPr lang="en-CA"/>
              <a:t>Division</a:t>
            </a:r>
          </a:p>
          <a:p>
            <a:pPr lvl="0"/>
            <a:r>
              <a:rPr lang="en-CA"/>
              <a:t>Office</a:t>
            </a:r>
          </a:p>
        </p:txBody>
      </p:sp>
      <p:sp>
        <p:nvSpPr>
          <p:cNvPr id="21" name="Espace réservé du texte 5">
            <a:extLst>
              <a:ext uri="{FF2B5EF4-FFF2-40B4-BE49-F238E27FC236}">
                <a16:creationId xmlns:a16="http://schemas.microsoft.com/office/drawing/2014/main" id="{D0A2E1FE-F04D-E54E-BE60-45260ED3578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209600" y="3642491"/>
            <a:ext cx="1519200" cy="444201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ctr">
              <a:spcBef>
                <a:spcPct val="0"/>
              </a:spcBef>
              <a:buNone/>
              <a:defRPr sz="16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Name</a:t>
            </a:r>
          </a:p>
        </p:txBody>
      </p:sp>
      <p:sp>
        <p:nvSpPr>
          <p:cNvPr id="22" name="Espace réservé du texte 5">
            <a:extLst>
              <a:ext uri="{FF2B5EF4-FFF2-40B4-BE49-F238E27FC236}">
                <a16:creationId xmlns:a16="http://schemas.microsoft.com/office/drawing/2014/main" id="{E0587BEC-02AD-8D44-A4A6-C9F181EBC0B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209600" y="4203423"/>
            <a:ext cx="1519200" cy="92982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spcBef>
                <a:spcPct val="0"/>
              </a:spcBef>
              <a:buNone/>
              <a:defRPr sz="14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Job title</a:t>
            </a:r>
          </a:p>
          <a:p>
            <a:pPr lvl="0"/>
            <a:r>
              <a:rPr lang="en-CA"/>
              <a:t>Division</a:t>
            </a:r>
          </a:p>
          <a:p>
            <a:pPr lvl="0"/>
            <a:r>
              <a:rPr lang="en-CA"/>
              <a:t>Office</a:t>
            </a:r>
          </a:p>
        </p:txBody>
      </p:sp>
      <p:sp>
        <p:nvSpPr>
          <p:cNvPr id="23" name="Espace réservé du texte 5">
            <a:extLst>
              <a:ext uri="{FF2B5EF4-FFF2-40B4-BE49-F238E27FC236}">
                <a16:creationId xmlns:a16="http://schemas.microsoft.com/office/drawing/2014/main" id="{E33CFF3B-954E-2944-8A83-B3BA6CF1032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490345" y="3653001"/>
            <a:ext cx="1519200" cy="444201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ctr">
              <a:spcBef>
                <a:spcPct val="0"/>
              </a:spcBef>
              <a:buNone/>
              <a:defRPr sz="16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Name</a:t>
            </a:r>
          </a:p>
        </p:txBody>
      </p:sp>
      <p:sp>
        <p:nvSpPr>
          <p:cNvPr id="24" name="Espace réservé du texte 5">
            <a:extLst>
              <a:ext uri="{FF2B5EF4-FFF2-40B4-BE49-F238E27FC236}">
                <a16:creationId xmlns:a16="http://schemas.microsoft.com/office/drawing/2014/main" id="{E4B824FD-1DF5-E644-BD81-36BA01403EC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490345" y="4213933"/>
            <a:ext cx="1519200" cy="92982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spcBef>
                <a:spcPct val="0"/>
              </a:spcBef>
              <a:buNone/>
              <a:defRPr sz="14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Job title</a:t>
            </a:r>
          </a:p>
          <a:p>
            <a:pPr lvl="0"/>
            <a:r>
              <a:rPr lang="en-CA"/>
              <a:t>Division</a:t>
            </a:r>
          </a:p>
          <a:p>
            <a:pPr lvl="0"/>
            <a:r>
              <a:rPr lang="en-CA"/>
              <a:t>Office</a:t>
            </a:r>
          </a:p>
        </p:txBody>
      </p:sp>
      <p:sp>
        <p:nvSpPr>
          <p:cNvPr id="25" name="Espace réservé du texte 5">
            <a:extLst>
              <a:ext uri="{FF2B5EF4-FFF2-40B4-BE49-F238E27FC236}">
                <a16:creationId xmlns:a16="http://schemas.microsoft.com/office/drawing/2014/main" id="{D9072BA4-9DAB-3F4E-BBD2-73CBD1EF757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760580" y="3642491"/>
            <a:ext cx="1519200" cy="444201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ctr">
              <a:spcBef>
                <a:spcPct val="0"/>
              </a:spcBef>
              <a:buNone/>
              <a:defRPr sz="16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Name</a:t>
            </a:r>
          </a:p>
        </p:txBody>
      </p:sp>
      <p:sp>
        <p:nvSpPr>
          <p:cNvPr id="26" name="Espace réservé du texte 5">
            <a:extLst>
              <a:ext uri="{FF2B5EF4-FFF2-40B4-BE49-F238E27FC236}">
                <a16:creationId xmlns:a16="http://schemas.microsoft.com/office/drawing/2014/main" id="{A149E7E1-2EE8-5B41-AAE5-E706695AEE5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760580" y="4203423"/>
            <a:ext cx="1519200" cy="92982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spcBef>
                <a:spcPct val="0"/>
              </a:spcBef>
              <a:buNone/>
              <a:defRPr sz="14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Job title</a:t>
            </a:r>
          </a:p>
          <a:p>
            <a:pPr lvl="0"/>
            <a:r>
              <a:rPr lang="en-CA"/>
              <a:t>Division</a:t>
            </a:r>
          </a:p>
          <a:p>
            <a:pPr lvl="0"/>
            <a:r>
              <a:rPr lang="en-CA"/>
              <a:t>Office</a:t>
            </a:r>
          </a:p>
        </p:txBody>
      </p:sp>
      <p:sp>
        <p:nvSpPr>
          <p:cNvPr id="16" name="Titre 1">
            <a:extLst>
              <a:ext uri="{FF2B5EF4-FFF2-40B4-BE49-F238E27FC236}">
                <a16:creationId xmlns:a16="http://schemas.microsoft.com/office/drawing/2014/main" id="{3CDA66FE-4D5A-4E48-BDC4-6C987A8FA0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5737" y="683246"/>
            <a:ext cx="10676438" cy="531097"/>
          </a:xfrm>
        </p:spPr>
        <p:txBody>
          <a:bodyPr>
            <a:noAutofit/>
          </a:bodyPr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CA"/>
              <a:t>Team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2D4ED3D8-F040-B14A-A05D-37277FBF0FE1}"/>
              </a:ext>
            </a:extLst>
          </p:cNvPr>
          <p:cNvSpPr txBox="1"/>
          <p:nvPr userDrawn="1"/>
        </p:nvSpPr>
        <p:spPr>
          <a:xfrm flipH="1">
            <a:off x="1544595" y="1800404"/>
            <a:ext cx="0" cy="0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/>
          <a:p>
            <a:pPr algn="l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78610184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-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3360BE23-CA16-4146-BB98-805987ADA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>
            <a:noAutofit/>
          </a:bodyPr>
          <a:lstStyle/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  <p:sp>
        <p:nvSpPr>
          <p:cNvPr id="11" name="Espace réservé pour une image  5">
            <a:extLst>
              <a:ext uri="{FF2B5EF4-FFF2-40B4-BE49-F238E27FC236}">
                <a16:creationId xmlns:a16="http://schemas.microsoft.com/office/drawing/2014/main" id="{6648063D-6682-1248-A670-ACA6889C1AF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076526" y="2201289"/>
            <a:ext cx="1512888" cy="1512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22" name="Espace réservé du texte 5">
            <a:extLst>
              <a:ext uri="{FF2B5EF4-FFF2-40B4-BE49-F238E27FC236}">
                <a16:creationId xmlns:a16="http://schemas.microsoft.com/office/drawing/2014/main" id="{CEFBA174-11E0-3640-A143-0A8CE7D169D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073370" y="3834087"/>
            <a:ext cx="1519200" cy="391552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ctr">
              <a:spcBef>
                <a:spcPct val="0"/>
              </a:spcBef>
              <a:buNone/>
              <a:defRPr sz="14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Name</a:t>
            </a:r>
          </a:p>
        </p:txBody>
      </p:sp>
      <p:sp>
        <p:nvSpPr>
          <p:cNvPr id="23" name="Espace réservé du texte 5">
            <a:extLst>
              <a:ext uri="{FF2B5EF4-FFF2-40B4-BE49-F238E27FC236}">
                <a16:creationId xmlns:a16="http://schemas.microsoft.com/office/drawing/2014/main" id="{52C82127-7629-214F-8A6C-23D5E762916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073370" y="4302505"/>
            <a:ext cx="1519200" cy="62971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spcBef>
                <a:spcPct val="0"/>
              </a:spcBef>
              <a:buNone/>
              <a:defRPr sz="14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Role</a:t>
            </a:r>
          </a:p>
        </p:txBody>
      </p:sp>
      <p:sp>
        <p:nvSpPr>
          <p:cNvPr id="44" name="Espace réservé pour une image  5">
            <a:extLst>
              <a:ext uri="{FF2B5EF4-FFF2-40B4-BE49-F238E27FC236}">
                <a16:creationId xmlns:a16="http://schemas.microsoft.com/office/drawing/2014/main" id="{92079528-16A8-AC47-99D5-BA246ED893F7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89229" y="2202202"/>
            <a:ext cx="1512888" cy="1512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45" name="Espace réservé du texte 5">
            <a:extLst>
              <a:ext uri="{FF2B5EF4-FFF2-40B4-BE49-F238E27FC236}">
                <a16:creationId xmlns:a16="http://schemas.microsoft.com/office/drawing/2014/main" id="{F6F24C28-52C6-4446-A047-8BAE1E23BA2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86073" y="3835000"/>
            <a:ext cx="1519200" cy="391552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ctr">
              <a:spcBef>
                <a:spcPct val="0"/>
              </a:spcBef>
              <a:buNone/>
              <a:defRPr sz="14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Name</a:t>
            </a:r>
          </a:p>
        </p:txBody>
      </p:sp>
      <p:sp>
        <p:nvSpPr>
          <p:cNvPr id="46" name="Espace réservé du texte 5">
            <a:extLst>
              <a:ext uri="{FF2B5EF4-FFF2-40B4-BE49-F238E27FC236}">
                <a16:creationId xmlns:a16="http://schemas.microsoft.com/office/drawing/2014/main" id="{249F9432-E942-F847-85CC-7C127BD72D6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86073" y="4303418"/>
            <a:ext cx="1519200" cy="62971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spcBef>
                <a:spcPct val="0"/>
              </a:spcBef>
              <a:buNone/>
              <a:defRPr sz="14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Role</a:t>
            </a:r>
          </a:p>
        </p:txBody>
      </p:sp>
      <p:sp>
        <p:nvSpPr>
          <p:cNvPr id="47" name="Espace réservé pour une image  5">
            <a:extLst>
              <a:ext uri="{FF2B5EF4-FFF2-40B4-BE49-F238E27FC236}">
                <a16:creationId xmlns:a16="http://schemas.microsoft.com/office/drawing/2014/main" id="{51D00EB2-82E8-2843-A074-1076D0975ABF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5378431" y="2206545"/>
            <a:ext cx="1512888" cy="1512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48" name="Espace réservé du texte 5">
            <a:extLst>
              <a:ext uri="{FF2B5EF4-FFF2-40B4-BE49-F238E27FC236}">
                <a16:creationId xmlns:a16="http://schemas.microsoft.com/office/drawing/2014/main" id="{22520BB7-44E3-AB4D-B164-EF25D8DAD6D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375275" y="3839343"/>
            <a:ext cx="1519200" cy="391552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ctr">
              <a:spcBef>
                <a:spcPct val="0"/>
              </a:spcBef>
              <a:buNone/>
              <a:defRPr sz="14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Name</a:t>
            </a:r>
          </a:p>
        </p:txBody>
      </p:sp>
      <p:sp>
        <p:nvSpPr>
          <p:cNvPr id="49" name="Espace réservé du texte 5">
            <a:extLst>
              <a:ext uri="{FF2B5EF4-FFF2-40B4-BE49-F238E27FC236}">
                <a16:creationId xmlns:a16="http://schemas.microsoft.com/office/drawing/2014/main" id="{EF8F210A-69BC-0341-9730-34FC399FB3C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375275" y="4307761"/>
            <a:ext cx="1519200" cy="62971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spcBef>
                <a:spcPct val="0"/>
              </a:spcBef>
              <a:buNone/>
              <a:defRPr sz="14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Role</a:t>
            </a:r>
          </a:p>
        </p:txBody>
      </p:sp>
      <p:sp>
        <p:nvSpPr>
          <p:cNvPr id="50" name="Espace réservé pour une image  5">
            <a:extLst>
              <a:ext uri="{FF2B5EF4-FFF2-40B4-BE49-F238E27FC236}">
                <a16:creationId xmlns:a16="http://schemas.microsoft.com/office/drawing/2014/main" id="{B42152F6-1866-7942-AD47-EA9F9115930B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7646969" y="2206545"/>
            <a:ext cx="1512888" cy="1512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51" name="Espace réservé du texte 5">
            <a:extLst>
              <a:ext uri="{FF2B5EF4-FFF2-40B4-BE49-F238E27FC236}">
                <a16:creationId xmlns:a16="http://schemas.microsoft.com/office/drawing/2014/main" id="{706B3FDE-7B3F-6240-B1F1-2183E848D8D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643813" y="3839343"/>
            <a:ext cx="1519200" cy="391552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ctr">
              <a:spcBef>
                <a:spcPct val="0"/>
              </a:spcBef>
              <a:buNone/>
              <a:defRPr sz="14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Name</a:t>
            </a:r>
          </a:p>
        </p:txBody>
      </p:sp>
      <p:sp>
        <p:nvSpPr>
          <p:cNvPr id="52" name="Espace réservé du texte 5">
            <a:extLst>
              <a:ext uri="{FF2B5EF4-FFF2-40B4-BE49-F238E27FC236}">
                <a16:creationId xmlns:a16="http://schemas.microsoft.com/office/drawing/2014/main" id="{1BDDCDC0-26C5-784E-B047-A360BCEA456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643813" y="4307761"/>
            <a:ext cx="1519200" cy="62971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spcBef>
                <a:spcPct val="0"/>
              </a:spcBef>
              <a:buNone/>
              <a:defRPr sz="14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Role</a:t>
            </a:r>
          </a:p>
        </p:txBody>
      </p:sp>
      <p:sp>
        <p:nvSpPr>
          <p:cNvPr id="53" name="Espace réservé pour une image  5">
            <a:extLst>
              <a:ext uri="{FF2B5EF4-FFF2-40B4-BE49-F238E27FC236}">
                <a16:creationId xmlns:a16="http://schemas.microsoft.com/office/drawing/2014/main" id="{A2EF995F-6F18-1E48-A0F5-E0CA9BBFE91F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9915506" y="2206544"/>
            <a:ext cx="1512888" cy="1512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54" name="Espace réservé du texte 5">
            <a:extLst>
              <a:ext uri="{FF2B5EF4-FFF2-40B4-BE49-F238E27FC236}">
                <a16:creationId xmlns:a16="http://schemas.microsoft.com/office/drawing/2014/main" id="{47994C68-BBD0-6A47-8531-AC9859E8A38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912350" y="3839342"/>
            <a:ext cx="1519200" cy="391552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ctr">
              <a:spcBef>
                <a:spcPct val="0"/>
              </a:spcBef>
              <a:buNone/>
              <a:defRPr sz="14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Name</a:t>
            </a:r>
          </a:p>
        </p:txBody>
      </p:sp>
      <p:sp>
        <p:nvSpPr>
          <p:cNvPr id="55" name="Espace réservé du texte 5">
            <a:extLst>
              <a:ext uri="{FF2B5EF4-FFF2-40B4-BE49-F238E27FC236}">
                <a16:creationId xmlns:a16="http://schemas.microsoft.com/office/drawing/2014/main" id="{09C1574A-363A-EE48-B9A1-4BE9E7A90DC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912350" y="4307760"/>
            <a:ext cx="1519200" cy="62971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spcBef>
                <a:spcPct val="0"/>
              </a:spcBef>
              <a:buNone/>
              <a:defRPr sz="14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Role</a:t>
            </a:r>
          </a:p>
        </p:txBody>
      </p:sp>
      <p:sp>
        <p:nvSpPr>
          <p:cNvPr id="20" name="Titre 1">
            <a:extLst>
              <a:ext uri="{FF2B5EF4-FFF2-40B4-BE49-F238E27FC236}">
                <a16:creationId xmlns:a16="http://schemas.microsoft.com/office/drawing/2014/main" id="{FCE2C510-3773-D94D-B183-17C419A0D8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5737" y="683246"/>
            <a:ext cx="10676438" cy="531097"/>
          </a:xfrm>
        </p:spPr>
        <p:txBody>
          <a:bodyPr>
            <a:noAutofit/>
          </a:bodyPr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CA"/>
              <a:t>Team</a:t>
            </a:r>
          </a:p>
        </p:txBody>
      </p:sp>
    </p:spTree>
    <p:extLst>
      <p:ext uri="{BB962C8B-B14F-4D97-AF65-F5344CB8AC3E}">
        <p14:creationId xmlns:p14="http://schemas.microsoft.com/office/powerpoint/2010/main" val="2964682859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-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3360BE23-CA16-4146-BB98-805987ADA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>
            <a:noAutofit/>
          </a:bodyPr>
          <a:lstStyle/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  <p:sp>
        <p:nvSpPr>
          <p:cNvPr id="66" name="Espace réservé pour une image  5">
            <a:extLst>
              <a:ext uri="{FF2B5EF4-FFF2-40B4-BE49-F238E27FC236}">
                <a16:creationId xmlns:a16="http://schemas.microsoft.com/office/drawing/2014/main" id="{EE786B5B-ADB1-914E-B22C-446987A74902}"/>
              </a:ext>
            </a:extLst>
          </p:cNvPr>
          <p:cNvSpPr>
            <a:spLocks noGrp="1" noChangeAspect="1"/>
          </p:cNvSpPr>
          <p:nvPr>
            <p:ph type="pic" sz="quarter" idx="57" hasCustomPrompt="1"/>
          </p:nvPr>
        </p:nvSpPr>
        <p:spPr>
          <a:xfrm>
            <a:off x="772630" y="1505036"/>
            <a:ext cx="1332000" cy="1332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67" name="Espace réservé du texte 5">
            <a:extLst>
              <a:ext uri="{FF2B5EF4-FFF2-40B4-BE49-F238E27FC236}">
                <a16:creationId xmlns:a16="http://schemas.microsoft.com/office/drawing/2014/main" id="{3D2BFFA9-A0BB-4141-A691-E3BF1DB263B2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772630" y="3245733"/>
            <a:ext cx="1332000" cy="504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marR="0" indent="-17145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0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lang="en-CA"/>
              <a:t>Title</a:t>
            </a:r>
          </a:p>
        </p:txBody>
      </p:sp>
      <p:sp>
        <p:nvSpPr>
          <p:cNvPr id="68" name="Espace réservé du texte 5">
            <a:extLst>
              <a:ext uri="{FF2B5EF4-FFF2-40B4-BE49-F238E27FC236}">
                <a16:creationId xmlns:a16="http://schemas.microsoft.com/office/drawing/2014/main" id="{4624AFB6-631A-A342-BBEB-E9490E4283E4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772630" y="2865775"/>
            <a:ext cx="1332000" cy="360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171450" marR="0" indent="-17145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0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lang="en-CA"/>
              <a:t>Name</a:t>
            </a:r>
          </a:p>
        </p:txBody>
      </p:sp>
      <p:sp>
        <p:nvSpPr>
          <p:cNvPr id="111" name="Espace réservé pour une image  5">
            <a:extLst>
              <a:ext uri="{FF2B5EF4-FFF2-40B4-BE49-F238E27FC236}">
                <a16:creationId xmlns:a16="http://schemas.microsoft.com/office/drawing/2014/main" id="{8E0BCA09-C5BF-D843-872B-821AF2D8187C}"/>
              </a:ext>
            </a:extLst>
          </p:cNvPr>
          <p:cNvSpPr>
            <a:spLocks noGrp="1" noChangeAspect="1"/>
          </p:cNvSpPr>
          <p:nvPr>
            <p:ph type="pic" sz="quarter" idx="60" hasCustomPrompt="1"/>
          </p:nvPr>
        </p:nvSpPr>
        <p:spPr>
          <a:xfrm>
            <a:off x="772630" y="3856188"/>
            <a:ext cx="1332000" cy="1332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ct val="0"/>
              </a:spcBef>
              <a:buNone/>
              <a:defRPr sz="12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112" name="Espace réservé du texte 5">
            <a:extLst>
              <a:ext uri="{FF2B5EF4-FFF2-40B4-BE49-F238E27FC236}">
                <a16:creationId xmlns:a16="http://schemas.microsoft.com/office/drawing/2014/main" id="{F0985BBD-C1F4-4B4A-937A-6E61D3A1806F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772630" y="5595681"/>
            <a:ext cx="1332000" cy="50132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marR="0" indent="-17145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0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lang="en-CA"/>
              <a:t>Title</a:t>
            </a:r>
          </a:p>
        </p:txBody>
      </p:sp>
      <p:sp>
        <p:nvSpPr>
          <p:cNvPr id="113" name="Espace réservé du texte 5">
            <a:extLst>
              <a:ext uri="{FF2B5EF4-FFF2-40B4-BE49-F238E27FC236}">
                <a16:creationId xmlns:a16="http://schemas.microsoft.com/office/drawing/2014/main" id="{7C357D04-4C41-B242-B5E6-B881823FF24B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772630" y="5212077"/>
            <a:ext cx="1332000" cy="360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171450" marR="0" indent="-17145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0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lang="en-CA"/>
              <a:t>Name</a:t>
            </a:r>
          </a:p>
        </p:txBody>
      </p:sp>
      <p:sp>
        <p:nvSpPr>
          <p:cNvPr id="41" name="Espace réservé pour une image  5">
            <a:extLst>
              <a:ext uri="{FF2B5EF4-FFF2-40B4-BE49-F238E27FC236}">
                <a16:creationId xmlns:a16="http://schemas.microsoft.com/office/drawing/2014/main" id="{B53C58A7-88E3-BC47-A71C-C4CDDA0CF2D1}"/>
              </a:ext>
            </a:extLst>
          </p:cNvPr>
          <p:cNvSpPr>
            <a:spLocks noGrp="1" noChangeAspect="1"/>
          </p:cNvSpPr>
          <p:nvPr>
            <p:ph type="pic" sz="quarter" idx="63" hasCustomPrompt="1"/>
          </p:nvPr>
        </p:nvSpPr>
        <p:spPr>
          <a:xfrm>
            <a:off x="3096923" y="1513387"/>
            <a:ext cx="1332000" cy="1332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42" name="Espace réservé du texte 5">
            <a:extLst>
              <a:ext uri="{FF2B5EF4-FFF2-40B4-BE49-F238E27FC236}">
                <a16:creationId xmlns:a16="http://schemas.microsoft.com/office/drawing/2014/main" id="{FD802FA2-99DC-FF40-BA3E-663B446CFFF6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3096923" y="3245733"/>
            <a:ext cx="1332000" cy="504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marR="0" indent="-17145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0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lang="en-CA"/>
              <a:t>Title</a:t>
            </a:r>
          </a:p>
        </p:txBody>
      </p:sp>
      <p:sp>
        <p:nvSpPr>
          <p:cNvPr id="43" name="Espace réservé du texte 5">
            <a:extLst>
              <a:ext uri="{FF2B5EF4-FFF2-40B4-BE49-F238E27FC236}">
                <a16:creationId xmlns:a16="http://schemas.microsoft.com/office/drawing/2014/main" id="{51803403-26FF-B145-8A44-43BFC0B0D0E6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3096923" y="2865775"/>
            <a:ext cx="1332000" cy="360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171450" marR="0" indent="-17145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0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lang="en-CA"/>
              <a:t>Name</a:t>
            </a:r>
          </a:p>
        </p:txBody>
      </p:sp>
      <p:sp>
        <p:nvSpPr>
          <p:cNvPr id="44" name="Espace réservé pour une image  5">
            <a:extLst>
              <a:ext uri="{FF2B5EF4-FFF2-40B4-BE49-F238E27FC236}">
                <a16:creationId xmlns:a16="http://schemas.microsoft.com/office/drawing/2014/main" id="{647C4664-4742-374A-A7E1-4F7610BDD3BB}"/>
              </a:ext>
            </a:extLst>
          </p:cNvPr>
          <p:cNvSpPr>
            <a:spLocks noGrp="1" noChangeAspect="1"/>
          </p:cNvSpPr>
          <p:nvPr>
            <p:ph type="pic" sz="quarter" idx="66" hasCustomPrompt="1"/>
          </p:nvPr>
        </p:nvSpPr>
        <p:spPr>
          <a:xfrm>
            <a:off x="3096923" y="3864539"/>
            <a:ext cx="1332000" cy="1332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ct val="0"/>
              </a:spcBef>
              <a:buNone/>
              <a:defRPr sz="12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45" name="Espace réservé du texte 5">
            <a:extLst>
              <a:ext uri="{FF2B5EF4-FFF2-40B4-BE49-F238E27FC236}">
                <a16:creationId xmlns:a16="http://schemas.microsoft.com/office/drawing/2014/main" id="{2B49B4A6-EB7B-724D-9F41-C0D8635DD6F8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3096923" y="5595681"/>
            <a:ext cx="1332000" cy="50132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marR="0" indent="-17145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0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lang="en-CA"/>
              <a:t>Title</a:t>
            </a:r>
          </a:p>
        </p:txBody>
      </p:sp>
      <p:sp>
        <p:nvSpPr>
          <p:cNvPr id="46" name="Espace réservé du texte 5">
            <a:extLst>
              <a:ext uri="{FF2B5EF4-FFF2-40B4-BE49-F238E27FC236}">
                <a16:creationId xmlns:a16="http://schemas.microsoft.com/office/drawing/2014/main" id="{DDC3CED0-DAE8-FF41-AC58-6E4CC35051A6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3096923" y="5212077"/>
            <a:ext cx="1332000" cy="360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171450" marR="0" indent="-17145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0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lang="en-CA"/>
              <a:t>Name</a:t>
            </a:r>
          </a:p>
        </p:txBody>
      </p:sp>
      <p:sp>
        <p:nvSpPr>
          <p:cNvPr id="47" name="Espace réservé pour une image  5">
            <a:extLst>
              <a:ext uri="{FF2B5EF4-FFF2-40B4-BE49-F238E27FC236}">
                <a16:creationId xmlns:a16="http://schemas.microsoft.com/office/drawing/2014/main" id="{3A1AF66A-0642-9546-9367-C4D7B11E0D2E}"/>
              </a:ext>
            </a:extLst>
          </p:cNvPr>
          <p:cNvSpPr>
            <a:spLocks noGrp="1" noChangeAspect="1"/>
          </p:cNvSpPr>
          <p:nvPr>
            <p:ph type="pic" sz="quarter" idx="69" hasCustomPrompt="1"/>
          </p:nvPr>
        </p:nvSpPr>
        <p:spPr>
          <a:xfrm>
            <a:off x="5431389" y="1513388"/>
            <a:ext cx="1332000" cy="1332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48" name="Espace réservé du texte 5">
            <a:extLst>
              <a:ext uri="{FF2B5EF4-FFF2-40B4-BE49-F238E27FC236}">
                <a16:creationId xmlns:a16="http://schemas.microsoft.com/office/drawing/2014/main" id="{714E316F-3190-0549-BE7D-55D1581EA9DC}"/>
              </a:ext>
            </a:extLst>
          </p:cNvPr>
          <p:cNvSpPr>
            <a:spLocks noGrp="1"/>
          </p:cNvSpPr>
          <p:nvPr>
            <p:ph type="body" sz="quarter" idx="70" hasCustomPrompt="1"/>
          </p:nvPr>
        </p:nvSpPr>
        <p:spPr>
          <a:xfrm>
            <a:off x="5431389" y="3245733"/>
            <a:ext cx="1332000" cy="504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marR="0" indent="-17145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0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lang="en-CA"/>
              <a:t>Title</a:t>
            </a:r>
          </a:p>
        </p:txBody>
      </p:sp>
      <p:sp>
        <p:nvSpPr>
          <p:cNvPr id="49" name="Espace réservé du texte 5">
            <a:extLst>
              <a:ext uri="{FF2B5EF4-FFF2-40B4-BE49-F238E27FC236}">
                <a16:creationId xmlns:a16="http://schemas.microsoft.com/office/drawing/2014/main" id="{C2D8EF22-B1DF-4344-8269-C27CA6ED9F65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5431389" y="2865775"/>
            <a:ext cx="1332000" cy="360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171450" marR="0" indent="-17145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0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lang="en-CA"/>
              <a:t>Name</a:t>
            </a:r>
          </a:p>
        </p:txBody>
      </p:sp>
      <p:sp>
        <p:nvSpPr>
          <p:cNvPr id="50" name="Espace réservé pour une image  5">
            <a:extLst>
              <a:ext uri="{FF2B5EF4-FFF2-40B4-BE49-F238E27FC236}">
                <a16:creationId xmlns:a16="http://schemas.microsoft.com/office/drawing/2014/main" id="{9A1E6596-D7B1-084C-919F-05F806C50278}"/>
              </a:ext>
            </a:extLst>
          </p:cNvPr>
          <p:cNvSpPr>
            <a:spLocks noGrp="1" noChangeAspect="1"/>
          </p:cNvSpPr>
          <p:nvPr>
            <p:ph type="pic" sz="quarter" idx="72" hasCustomPrompt="1"/>
          </p:nvPr>
        </p:nvSpPr>
        <p:spPr>
          <a:xfrm>
            <a:off x="5431389" y="3864540"/>
            <a:ext cx="1332000" cy="1332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ct val="0"/>
              </a:spcBef>
              <a:buNone/>
              <a:defRPr sz="12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51" name="Espace réservé du texte 5">
            <a:extLst>
              <a:ext uri="{FF2B5EF4-FFF2-40B4-BE49-F238E27FC236}">
                <a16:creationId xmlns:a16="http://schemas.microsoft.com/office/drawing/2014/main" id="{50ABBD99-D126-1546-8798-2BAA7DB51490}"/>
              </a:ext>
            </a:extLst>
          </p:cNvPr>
          <p:cNvSpPr>
            <a:spLocks noGrp="1"/>
          </p:cNvSpPr>
          <p:nvPr>
            <p:ph type="body" sz="quarter" idx="73" hasCustomPrompt="1"/>
          </p:nvPr>
        </p:nvSpPr>
        <p:spPr>
          <a:xfrm>
            <a:off x="5431389" y="5595681"/>
            <a:ext cx="1332000" cy="50132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marR="0" indent="-17145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0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lang="en-CA"/>
              <a:t>Title</a:t>
            </a:r>
          </a:p>
        </p:txBody>
      </p:sp>
      <p:sp>
        <p:nvSpPr>
          <p:cNvPr id="52" name="Espace réservé du texte 5">
            <a:extLst>
              <a:ext uri="{FF2B5EF4-FFF2-40B4-BE49-F238E27FC236}">
                <a16:creationId xmlns:a16="http://schemas.microsoft.com/office/drawing/2014/main" id="{F8BBAB7A-0874-F142-A742-9D362302388F}"/>
              </a:ext>
            </a:extLst>
          </p:cNvPr>
          <p:cNvSpPr>
            <a:spLocks noGrp="1"/>
          </p:cNvSpPr>
          <p:nvPr>
            <p:ph type="body" sz="quarter" idx="74" hasCustomPrompt="1"/>
          </p:nvPr>
        </p:nvSpPr>
        <p:spPr>
          <a:xfrm>
            <a:off x="5431389" y="5212077"/>
            <a:ext cx="1332000" cy="360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171450" marR="0" indent="-17145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0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lang="en-CA"/>
              <a:t>Name</a:t>
            </a:r>
          </a:p>
        </p:txBody>
      </p:sp>
      <p:sp>
        <p:nvSpPr>
          <p:cNvPr id="53" name="Espace réservé pour une image  5">
            <a:extLst>
              <a:ext uri="{FF2B5EF4-FFF2-40B4-BE49-F238E27FC236}">
                <a16:creationId xmlns:a16="http://schemas.microsoft.com/office/drawing/2014/main" id="{E17433F2-ACBF-3D46-8718-C2A899DDC66E}"/>
              </a:ext>
            </a:extLst>
          </p:cNvPr>
          <p:cNvSpPr>
            <a:spLocks noGrp="1" noChangeAspect="1"/>
          </p:cNvSpPr>
          <p:nvPr>
            <p:ph type="pic" sz="quarter" idx="75" hasCustomPrompt="1"/>
          </p:nvPr>
        </p:nvSpPr>
        <p:spPr>
          <a:xfrm>
            <a:off x="7765801" y="1505036"/>
            <a:ext cx="1332000" cy="1332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54" name="Espace réservé du texte 5">
            <a:extLst>
              <a:ext uri="{FF2B5EF4-FFF2-40B4-BE49-F238E27FC236}">
                <a16:creationId xmlns:a16="http://schemas.microsoft.com/office/drawing/2014/main" id="{86F25E95-9D1E-A245-8C5D-E1610A1BE5E9}"/>
              </a:ext>
            </a:extLst>
          </p:cNvPr>
          <p:cNvSpPr>
            <a:spLocks noGrp="1"/>
          </p:cNvSpPr>
          <p:nvPr>
            <p:ph type="body" sz="quarter" idx="76" hasCustomPrompt="1"/>
          </p:nvPr>
        </p:nvSpPr>
        <p:spPr>
          <a:xfrm>
            <a:off x="7765801" y="3245733"/>
            <a:ext cx="1332000" cy="504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marR="0" indent="-17145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0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lang="en-CA"/>
              <a:t>Title</a:t>
            </a:r>
          </a:p>
        </p:txBody>
      </p:sp>
      <p:sp>
        <p:nvSpPr>
          <p:cNvPr id="55" name="Espace réservé du texte 5">
            <a:extLst>
              <a:ext uri="{FF2B5EF4-FFF2-40B4-BE49-F238E27FC236}">
                <a16:creationId xmlns:a16="http://schemas.microsoft.com/office/drawing/2014/main" id="{B6631680-32C8-034C-BF09-79FF3D93A1A9}"/>
              </a:ext>
            </a:extLst>
          </p:cNvPr>
          <p:cNvSpPr>
            <a:spLocks noGrp="1"/>
          </p:cNvSpPr>
          <p:nvPr>
            <p:ph type="body" sz="quarter" idx="77" hasCustomPrompt="1"/>
          </p:nvPr>
        </p:nvSpPr>
        <p:spPr>
          <a:xfrm>
            <a:off x="7765801" y="2865775"/>
            <a:ext cx="1332000" cy="360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171450" marR="0" indent="-17145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0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lang="en-CA"/>
              <a:t>Name</a:t>
            </a:r>
          </a:p>
        </p:txBody>
      </p:sp>
      <p:sp>
        <p:nvSpPr>
          <p:cNvPr id="56" name="Espace réservé pour une image  5">
            <a:extLst>
              <a:ext uri="{FF2B5EF4-FFF2-40B4-BE49-F238E27FC236}">
                <a16:creationId xmlns:a16="http://schemas.microsoft.com/office/drawing/2014/main" id="{C0FF4D73-45DC-334F-8DBD-DBF3F5724457}"/>
              </a:ext>
            </a:extLst>
          </p:cNvPr>
          <p:cNvSpPr>
            <a:spLocks noGrp="1" noChangeAspect="1"/>
          </p:cNvSpPr>
          <p:nvPr>
            <p:ph type="pic" sz="quarter" idx="78" hasCustomPrompt="1"/>
          </p:nvPr>
        </p:nvSpPr>
        <p:spPr>
          <a:xfrm>
            <a:off x="7765801" y="3856188"/>
            <a:ext cx="1332000" cy="1332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ct val="0"/>
              </a:spcBef>
              <a:buNone/>
              <a:defRPr sz="12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57" name="Espace réservé du texte 5">
            <a:extLst>
              <a:ext uri="{FF2B5EF4-FFF2-40B4-BE49-F238E27FC236}">
                <a16:creationId xmlns:a16="http://schemas.microsoft.com/office/drawing/2014/main" id="{E91127D2-B259-8345-889C-202ACB849300}"/>
              </a:ext>
            </a:extLst>
          </p:cNvPr>
          <p:cNvSpPr>
            <a:spLocks noGrp="1"/>
          </p:cNvSpPr>
          <p:nvPr>
            <p:ph type="body" sz="quarter" idx="79" hasCustomPrompt="1"/>
          </p:nvPr>
        </p:nvSpPr>
        <p:spPr>
          <a:xfrm>
            <a:off x="7765801" y="5595681"/>
            <a:ext cx="1332000" cy="50132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marR="0" indent="-17145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0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lang="en-CA"/>
              <a:t>Title</a:t>
            </a:r>
          </a:p>
        </p:txBody>
      </p:sp>
      <p:sp>
        <p:nvSpPr>
          <p:cNvPr id="58" name="Espace réservé du texte 5">
            <a:extLst>
              <a:ext uri="{FF2B5EF4-FFF2-40B4-BE49-F238E27FC236}">
                <a16:creationId xmlns:a16="http://schemas.microsoft.com/office/drawing/2014/main" id="{996D847F-688A-E048-ADEC-9FEF4146952C}"/>
              </a:ext>
            </a:extLst>
          </p:cNvPr>
          <p:cNvSpPr>
            <a:spLocks noGrp="1"/>
          </p:cNvSpPr>
          <p:nvPr>
            <p:ph type="body" sz="quarter" idx="80" hasCustomPrompt="1"/>
          </p:nvPr>
        </p:nvSpPr>
        <p:spPr>
          <a:xfrm>
            <a:off x="7765801" y="5212077"/>
            <a:ext cx="1332000" cy="360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171450" marR="0" indent="-17145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0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lang="en-CA"/>
              <a:t>Name</a:t>
            </a:r>
          </a:p>
        </p:txBody>
      </p:sp>
      <p:sp>
        <p:nvSpPr>
          <p:cNvPr id="59" name="Espace réservé pour une image  5">
            <a:extLst>
              <a:ext uri="{FF2B5EF4-FFF2-40B4-BE49-F238E27FC236}">
                <a16:creationId xmlns:a16="http://schemas.microsoft.com/office/drawing/2014/main" id="{EBF1FE4E-843B-BF42-82CC-5BD49C517620}"/>
              </a:ext>
            </a:extLst>
          </p:cNvPr>
          <p:cNvSpPr>
            <a:spLocks noGrp="1" noChangeAspect="1"/>
          </p:cNvSpPr>
          <p:nvPr>
            <p:ph type="pic" sz="quarter" idx="81" hasCustomPrompt="1"/>
          </p:nvPr>
        </p:nvSpPr>
        <p:spPr>
          <a:xfrm>
            <a:off x="10093238" y="1505036"/>
            <a:ext cx="1332000" cy="1332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60" name="Espace réservé du texte 5">
            <a:extLst>
              <a:ext uri="{FF2B5EF4-FFF2-40B4-BE49-F238E27FC236}">
                <a16:creationId xmlns:a16="http://schemas.microsoft.com/office/drawing/2014/main" id="{1262C7B6-6252-C642-B297-716226E379CD}"/>
              </a:ext>
            </a:extLst>
          </p:cNvPr>
          <p:cNvSpPr>
            <a:spLocks noGrp="1"/>
          </p:cNvSpPr>
          <p:nvPr>
            <p:ph type="body" sz="quarter" idx="82" hasCustomPrompt="1"/>
          </p:nvPr>
        </p:nvSpPr>
        <p:spPr>
          <a:xfrm>
            <a:off x="10093238" y="3245733"/>
            <a:ext cx="1332000" cy="504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marR="0" indent="-17145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0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lang="en-CA"/>
              <a:t>Title</a:t>
            </a:r>
          </a:p>
        </p:txBody>
      </p:sp>
      <p:sp>
        <p:nvSpPr>
          <p:cNvPr id="61" name="Espace réservé du texte 5">
            <a:extLst>
              <a:ext uri="{FF2B5EF4-FFF2-40B4-BE49-F238E27FC236}">
                <a16:creationId xmlns:a16="http://schemas.microsoft.com/office/drawing/2014/main" id="{573E24FE-8879-FB42-B8CA-4D3332150C4F}"/>
              </a:ext>
            </a:extLst>
          </p:cNvPr>
          <p:cNvSpPr>
            <a:spLocks noGrp="1"/>
          </p:cNvSpPr>
          <p:nvPr>
            <p:ph type="body" sz="quarter" idx="83" hasCustomPrompt="1"/>
          </p:nvPr>
        </p:nvSpPr>
        <p:spPr>
          <a:xfrm>
            <a:off x="10093238" y="2865775"/>
            <a:ext cx="1332000" cy="360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171450" marR="0" indent="-17145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0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lang="en-CA"/>
              <a:t>Name</a:t>
            </a:r>
          </a:p>
        </p:txBody>
      </p:sp>
      <p:sp>
        <p:nvSpPr>
          <p:cNvPr id="62" name="Espace réservé pour une image  5">
            <a:extLst>
              <a:ext uri="{FF2B5EF4-FFF2-40B4-BE49-F238E27FC236}">
                <a16:creationId xmlns:a16="http://schemas.microsoft.com/office/drawing/2014/main" id="{CBD400C3-7A40-3048-8844-C3F44A0B40C3}"/>
              </a:ext>
            </a:extLst>
          </p:cNvPr>
          <p:cNvSpPr>
            <a:spLocks noGrp="1" noChangeAspect="1"/>
          </p:cNvSpPr>
          <p:nvPr>
            <p:ph type="pic" sz="quarter" idx="84" hasCustomPrompt="1"/>
          </p:nvPr>
        </p:nvSpPr>
        <p:spPr>
          <a:xfrm>
            <a:off x="10093238" y="3856188"/>
            <a:ext cx="1332000" cy="1332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ct val="0"/>
              </a:spcBef>
              <a:buNone/>
              <a:defRPr sz="12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63" name="Espace réservé du texte 5">
            <a:extLst>
              <a:ext uri="{FF2B5EF4-FFF2-40B4-BE49-F238E27FC236}">
                <a16:creationId xmlns:a16="http://schemas.microsoft.com/office/drawing/2014/main" id="{9454FE9C-B016-F44D-A539-D12B206A0547}"/>
              </a:ext>
            </a:extLst>
          </p:cNvPr>
          <p:cNvSpPr>
            <a:spLocks noGrp="1"/>
          </p:cNvSpPr>
          <p:nvPr>
            <p:ph type="body" sz="quarter" idx="85" hasCustomPrompt="1"/>
          </p:nvPr>
        </p:nvSpPr>
        <p:spPr>
          <a:xfrm>
            <a:off x="10093238" y="5595681"/>
            <a:ext cx="1332000" cy="50132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marR="0" indent="-17145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0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lang="en-CA"/>
              <a:t>Title</a:t>
            </a:r>
          </a:p>
        </p:txBody>
      </p:sp>
      <p:sp>
        <p:nvSpPr>
          <p:cNvPr id="64" name="Espace réservé du texte 5">
            <a:extLst>
              <a:ext uri="{FF2B5EF4-FFF2-40B4-BE49-F238E27FC236}">
                <a16:creationId xmlns:a16="http://schemas.microsoft.com/office/drawing/2014/main" id="{BA682D77-F315-3140-B228-45A7B87CC973}"/>
              </a:ext>
            </a:extLst>
          </p:cNvPr>
          <p:cNvSpPr>
            <a:spLocks noGrp="1"/>
          </p:cNvSpPr>
          <p:nvPr>
            <p:ph type="body" sz="quarter" idx="86" hasCustomPrompt="1"/>
          </p:nvPr>
        </p:nvSpPr>
        <p:spPr>
          <a:xfrm>
            <a:off x="10093238" y="5212077"/>
            <a:ext cx="1332000" cy="360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171450" marR="0" indent="-17145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0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lang="en-CA"/>
              <a:t>Name</a:t>
            </a:r>
          </a:p>
        </p:txBody>
      </p:sp>
      <p:sp>
        <p:nvSpPr>
          <p:cNvPr id="34" name="Titre 1">
            <a:extLst>
              <a:ext uri="{FF2B5EF4-FFF2-40B4-BE49-F238E27FC236}">
                <a16:creationId xmlns:a16="http://schemas.microsoft.com/office/drawing/2014/main" id="{13DF76B2-8FA9-D54D-9F04-3EBFADE2D4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5737" y="683246"/>
            <a:ext cx="10676438" cy="531097"/>
          </a:xfrm>
        </p:spPr>
        <p:txBody>
          <a:bodyPr>
            <a:noAutofit/>
          </a:bodyPr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CA"/>
              <a:t>Team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02FBC9F9-E98D-064D-AE5F-D9D1467E6684}"/>
              </a:ext>
            </a:extLst>
          </p:cNvPr>
          <p:cNvSpPr txBox="1"/>
          <p:nvPr userDrawn="1"/>
        </p:nvSpPr>
        <p:spPr>
          <a:xfrm flipH="1">
            <a:off x="7141464" y="1344168"/>
            <a:ext cx="0" cy="0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/>
          <a:p>
            <a:pPr marL="0" indent="0" algn="l">
              <a:buFont typeface="Arial" pitchFamily="34" charset="0"/>
              <a:buNone/>
            </a:pP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25344557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eft+te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3E14D4F1-0AFF-214C-92AA-BD02450E38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88163" y="684000"/>
            <a:ext cx="4537859" cy="62218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</a:t>
            </a:r>
          </a:p>
        </p:txBody>
      </p:sp>
      <p:sp>
        <p:nvSpPr>
          <p:cNvPr id="5" name="Content Placeholder 20">
            <a:extLst>
              <a:ext uri="{FF2B5EF4-FFF2-40B4-BE49-F238E27FC236}">
                <a16:creationId xmlns:a16="http://schemas.microsoft.com/office/drawing/2014/main" id="{6855D02E-339D-5043-B91B-5FF8B79BA5F8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888162" y="1681655"/>
            <a:ext cx="4535945" cy="441117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chemeClr val="tx1"/>
              </a:buClr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BDBF016D-4A07-3C4E-84B2-4A358A221DCF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66762" y="765175"/>
            <a:ext cx="5365751" cy="532765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 algn="l">
              <a:buNone/>
              <a:defRPr sz="32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15FDA85-64F9-BF40-A7DD-72C4DBB17A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32546933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0">
            <a:extLst>
              <a:ext uri="{FF2B5EF4-FFF2-40B4-BE49-F238E27FC236}">
                <a16:creationId xmlns:a16="http://schemas.microsoft.com/office/drawing/2014/main" id="{3A8E2A17-934C-7740-A581-F2AA6728D74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32513" y="765176"/>
            <a:ext cx="5292725" cy="532765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spcBef>
                <a:spcPts val="500"/>
              </a:spcBef>
              <a:buNone/>
              <a:defRPr lang="en-GB" sz="3200" kern="1200" baseline="0" noProof="0" smtClean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304507B7-5A7C-1142-B280-7D316907D03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6763" y="684000"/>
            <a:ext cx="4608512" cy="62630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Title</a:t>
            </a:r>
          </a:p>
        </p:txBody>
      </p:sp>
      <p:sp>
        <p:nvSpPr>
          <p:cNvPr id="6" name="Content Placeholder 20">
            <a:extLst>
              <a:ext uri="{FF2B5EF4-FFF2-40B4-BE49-F238E27FC236}">
                <a16:creationId xmlns:a16="http://schemas.microsoft.com/office/drawing/2014/main" id="{33476934-CF78-2D44-A533-364A3E20704C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66763" y="1656522"/>
            <a:ext cx="4608512" cy="443630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chemeClr val="tx1"/>
              </a:buClr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4699261-482F-CC46-A8DC-45866B3268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08776835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page - Graphic device A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9146FB1F-1288-0940-9045-C8D45B183C4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37755" y="664970"/>
            <a:ext cx="4668116" cy="291087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ts val="7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6500"/>
            </a:lvl1pPr>
          </a:lstStyle>
          <a:p>
            <a:pPr lvl="0"/>
            <a:r>
              <a:rPr lang="en-CA" noProof="0"/>
              <a:t>Presentation title</a:t>
            </a:r>
          </a:p>
        </p:txBody>
      </p:sp>
      <p:sp>
        <p:nvSpPr>
          <p:cNvPr id="11" name="Espace réservé du texte 7">
            <a:extLst>
              <a:ext uri="{FF2B5EF4-FFF2-40B4-BE49-F238E27FC236}">
                <a16:creationId xmlns:a16="http://schemas.microsoft.com/office/drawing/2014/main" id="{E88D5AAF-B2FE-6B4B-856F-AEBF1B7CA88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66763" y="4173805"/>
            <a:ext cx="4698710" cy="765270"/>
          </a:xfrm>
          <a:prstGeom prst="rect">
            <a:avLst/>
          </a:prstGeom>
        </p:spPr>
        <p:txBody>
          <a:bodyPr lIns="0" tIns="0" rIns="0" bIns="0" anchor="b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2200" b="0"/>
            </a:lvl1pPr>
          </a:lstStyle>
          <a:p>
            <a:pPr lvl="0"/>
            <a:r>
              <a:rPr lang="en-CA" noProof="0"/>
              <a:t>Name, role</a:t>
            </a:r>
            <a:br>
              <a:rPr lang="en-CA" noProof="0"/>
            </a:br>
            <a:r>
              <a:rPr lang="en-CA" noProof="0"/>
              <a:t>Date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B142EA7E-7671-1041-9B84-5BBD9C4FE6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6763" y="5372174"/>
            <a:ext cx="1549400" cy="720651"/>
          </a:xfrm>
          <a:prstGeom prst="rect">
            <a:avLst/>
          </a:prstGeom>
        </p:spPr>
      </p:pic>
      <p:sp>
        <p:nvSpPr>
          <p:cNvPr id="10" name="Forme libre 13">
            <a:extLst>
              <a:ext uri="{FF2B5EF4-FFF2-40B4-BE49-F238E27FC236}">
                <a16:creationId xmlns:a16="http://schemas.microsoft.com/office/drawing/2014/main" id="{79626CFD-1629-2544-9AD3-2499163FF9F0}"/>
              </a:ext>
            </a:extLst>
          </p:cNvPr>
          <p:cNvSpPr>
            <a:spLocks noChangeAspect="1"/>
          </p:cNvSpPr>
          <p:nvPr userDrawn="1"/>
        </p:nvSpPr>
        <p:spPr bwMode="gray">
          <a:xfrm rot="16200000">
            <a:off x="6127844" y="773451"/>
            <a:ext cx="5308296" cy="5308294"/>
          </a:xfrm>
          <a:custGeom>
            <a:avLst/>
            <a:gdLst>
              <a:gd name="connsiteX0" fmla="*/ 0 w 3168353"/>
              <a:gd name="connsiteY0" fmla="*/ 3168352 h 3168352"/>
              <a:gd name="connsiteX1" fmla="*/ 0 w 3168353"/>
              <a:gd name="connsiteY1" fmla="*/ 1902429 h 3168352"/>
              <a:gd name="connsiteX2" fmla="*/ 1902430 w 3168353"/>
              <a:gd name="connsiteY2" fmla="*/ 1902429 h 3168352"/>
              <a:gd name="connsiteX3" fmla="*/ 1902430 w 3168353"/>
              <a:gd name="connsiteY3" fmla="*/ 0 h 3168352"/>
              <a:gd name="connsiteX4" fmla="*/ 3168353 w 3168353"/>
              <a:gd name="connsiteY4" fmla="*/ 0 h 3168352"/>
              <a:gd name="connsiteX5" fmla="*/ 3168353 w 3168353"/>
              <a:gd name="connsiteY5" fmla="*/ 3168352 h 3168352"/>
              <a:gd name="connsiteX6" fmla="*/ 1902430 w 3168353"/>
              <a:gd name="connsiteY6" fmla="*/ 3168352 h 3168352"/>
              <a:gd name="connsiteX7" fmla="*/ 1902430 w 3168353"/>
              <a:gd name="connsiteY7" fmla="*/ 3168352 h 3168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68353" h="3168352">
                <a:moveTo>
                  <a:pt x="0" y="3168352"/>
                </a:moveTo>
                <a:lnTo>
                  <a:pt x="0" y="1902429"/>
                </a:lnTo>
                <a:lnTo>
                  <a:pt x="1902430" y="1902429"/>
                </a:lnTo>
                <a:lnTo>
                  <a:pt x="1902430" y="0"/>
                </a:lnTo>
                <a:lnTo>
                  <a:pt x="3168353" y="0"/>
                </a:lnTo>
                <a:lnTo>
                  <a:pt x="3168353" y="3168352"/>
                </a:lnTo>
                <a:lnTo>
                  <a:pt x="1902430" y="3168352"/>
                </a:lnTo>
                <a:lnTo>
                  <a:pt x="1902430" y="3168352"/>
                </a:lnTo>
                <a:close/>
              </a:path>
            </a:pathLst>
          </a:custGeom>
          <a:gradFill flip="none" rotWithShape="1">
            <a:gsLst>
              <a:gs pos="60000">
                <a:srgbClr val="A82465"/>
              </a:gs>
              <a:gs pos="0">
                <a:srgbClr val="E31937"/>
              </a:gs>
              <a:gs pos="100000">
                <a:srgbClr val="5236AB"/>
              </a:gs>
            </a:gsLst>
            <a:lin ang="0" scaled="0"/>
          </a:gradFill>
          <a:ln w="9525" algn="ctr">
            <a:noFill/>
            <a:miter lim="800000"/>
          </a:ln>
          <a:effectLst/>
        </p:spPr>
        <p:txBody>
          <a:bodyPr lIns="63500" tIns="0" rIns="64800" bIns="0" rtlCol="0" anchor="ctr"/>
          <a:lstStyle/>
          <a:p>
            <a:pPr lvl="0" algn="ctr">
              <a:spcBef>
                <a:spcPct val="0"/>
              </a:spcBef>
              <a:buClrTx/>
              <a:buSzPct val="90000"/>
            </a:pPr>
            <a:endParaRPr lang="en-CA" sz="1600" b="1" noProof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2112782"/>
      </p:ext>
    </p:extLst>
  </p:cSld>
  <p:clrMapOvr>
    <a:masterClrMapping/>
  </p:clrMapOvr>
  <p:transition/>
  <p:extLst>
    <p:ext uri="{DCECCB84-F9BA-43D5-87BE-67443E8EF086}">
      <p15:sldGuideLst xmlns:p15="http://schemas.microsoft.com/office/powerpoint/2012/main">
        <p15:guide id="3" pos="7673">
          <p15:clr>
            <a:srgbClr val="5ACBF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arge right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17AC7F31-D848-7A42-9ED8-A1A89D3409F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7224" y="619403"/>
            <a:ext cx="4598051" cy="250811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</a:t>
            </a:r>
          </a:p>
        </p:txBody>
      </p:sp>
      <p:sp>
        <p:nvSpPr>
          <p:cNvPr id="5" name="Content Placeholder 20">
            <a:extLst>
              <a:ext uri="{FF2B5EF4-FFF2-40B4-BE49-F238E27FC236}">
                <a16:creationId xmlns:a16="http://schemas.microsoft.com/office/drawing/2014/main" id="{B70092EE-877E-F647-8457-99B829A53438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766764" y="3429000"/>
            <a:ext cx="4608512" cy="266382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2000" b="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chemeClr val="tx1"/>
              </a:buClr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GB" sz="2000" b="1"/>
              <a:t>Click to add text</a:t>
            </a:r>
            <a:endParaRPr lang="en-US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84A30FA9-EFE0-BD49-888A-59263379F2F6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132513" y="765174"/>
            <a:ext cx="5292726" cy="5327651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 algn="l">
              <a:buNone/>
              <a:defRPr sz="32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3FA5BEA3-FBAD-324A-A722-33A5B9C7B0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41123176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arge left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4E82D4CB-D75A-1A45-B05D-E33B403048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88163" y="614877"/>
            <a:ext cx="4537075" cy="251138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</a:t>
            </a:r>
          </a:p>
        </p:txBody>
      </p:sp>
      <p:sp>
        <p:nvSpPr>
          <p:cNvPr id="5" name="Content Placeholder 20">
            <a:extLst>
              <a:ext uri="{FF2B5EF4-FFF2-40B4-BE49-F238E27FC236}">
                <a16:creationId xmlns:a16="http://schemas.microsoft.com/office/drawing/2014/main" id="{78BAFC30-690F-6A41-BE1B-8B7925B9B41A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888163" y="3392488"/>
            <a:ext cx="4537075" cy="270033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rgbClr val="000000"/>
              </a:buClr>
              <a:buSzPct val="110000"/>
              <a:buFont typeface="Arial" pitchFamily="34" charset="0"/>
              <a:buNone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>
                <a:srgbClr val="000000"/>
              </a:buClr>
              <a:buSzPct val="11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rgbClr val="000000"/>
              </a:buClr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rgbClr val="000000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rgbClr val="000000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A46A2561-43A0-D843-B868-9E14FD55F20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66762" y="765174"/>
            <a:ext cx="5365751" cy="5327651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 algn="l">
              <a:buNone/>
              <a:defRPr sz="32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D8B5A1A-FC46-2349-BBB1-B939578EEB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14359446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l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20">
            <a:extLst>
              <a:ext uri="{FF2B5EF4-FFF2-40B4-BE49-F238E27FC236}">
                <a16:creationId xmlns:a16="http://schemas.microsoft.com/office/drawing/2014/main" id="{5170FB53-6BB4-B54A-8584-443D632100A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6764" y="1568767"/>
            <a:ext cx="3060700" cy="290955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buNone/>
              <a:defRPr lang="en-GB" sz="1800" kern="1200" baseline="0" noProof="0" smtClean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20">
            <a:extLst>
              <a:ext uri="{FF2B5EF4-FFF2-40B4-BE49-F238E27FC236}">
                <a16:creationId xmlns:a16="http://schemas.microsoft.com/office/drawing/2014/main" id="{B1899592-EF28-9645-8C15-0EF1AC9F46A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583113" y="1568767"/>
            <a:ext cx="3025775" cy="290955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buNone/>
              <a:defRPr lang="en-GB" sz="1800" kern="1200" baseline="0" noProof="0" smtClean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20">
            <a:extLst>
              <a:ext uri="{FF2B5EF4-FFF2-40B4-BE49-F238E27FC236}">
                <a16:creationId xmlns:a16="http://schemas.microsoft.com/office/drawing/2014/main" id="{692D9CF3-0D5D-0141-8B99-94C866845E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401050" y="1568767"/>
            <a:ext cx="3024188" cy="290955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buNone/>
              <a:defRPr lang="en-GB" sz="1800" kern="1200" baseline="0" noProof="0" smtClean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Title Placeholder 1">
            <a:extLst>
              <a:ext uri="{FF2B5EF4-FFF2-40B4-BE49-F238E27FC236}">
                <a16:creationId xmlns:a16="http://schemas.microsoft.com/office/drawing/2014/main" id="{3770998F-754D-FA42-A923-970280E1AF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6763" y="684470"/>
            <a:ext cx="10658475" cy="66706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Title</a:t>
            </a:r>
          </a:p>
        </p:txBody>
      </p:sp>
      <p:sp>
        <p:nvSpPr>
          <p:cNvPr id="16" name="Content Placeholder 20">
            <a:extLst>
              <a:ext uri="{FF2B5EF4-FFF2-40B4-BE49-F238E27FC236}">
                <a16:creationId xmlns:a16="http://schemas.microsoft.com/office/drawing/2014/main" id="{BC03956D-46EB-3F49-A20A-7C378E0B76A2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766764" y="4614043"/>
            <a:ext cx="3060700" cy="147878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18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chemeClr val="tx1"/>
              </a:buClr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17" name="Content Placeholder 20">
            <a:extLst>
              <a:ext uri="{FF2B5EF4-FFF2-40B4-BE49-F238E27FC236}">
                <a16:creationId xmlns:a16="http://schemas.microsoft.com/office/drawing/2014/main" id="{7A005D06-9E5F-7443-9230-0698D255E511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4583113" y="4614042"/>
            <a:ext cx="3025775" cy="147878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18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chemeClr val="tx1"/>
              </a:buClr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18" name="Content Placeholder 20">
            <a:extLst>
              <a:ext uri="{FF2B5EF4-FFF2-40B4-BE49-F238E27FC236}">
                <a16:creationId xmlns:a16="http://schemas.microsoft.com/office/drawing/2014/main" id="{01123FBB-4A46-6B4A-BA45-B31DC6905E51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8401051" y="4614042"/>
            <a:ext cx="3024188" cy="147878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18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chemeClr val="tx1"/>
              </a:buClr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19E90BF8-A5EC-F044-B182-531F647CE6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70142304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7A19DCD6-2165-FF4F-8E06-154879697A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6763" y="684470"/>
            <a:ext cx="10658475" cy="66706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Two Content Picture</a:t>
            </a:r>
          </a:p>
        </p:txBody>
      </p:sp>
      <p:sp>
        <p:nvSpPr>
          <p:cNvPr id="5" name="Content Placeholder 20">
            <a:extLst>
              <a:ext uri="{FF2B5EF4-FFF2-40B4-BE49-F238E27FC236}">
                <a16:creationId xmlns:a16="http://schemas.microsoft.com/office/drawing/2014/main" id="{04642528-8FF6-2D41-9E96-06B28BC27D1F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66764" y="2613302"/>
            <a:ext cx="4902516" cy="347952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chemeClr val="tx1"/>
              </a:buClr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20">
            <a:extLst>
              <a:ext uri="{FF2B5EF4-FFF2-40B4-BE49-F238E27FC236}">
                <a16:creationId xmlns:a16="http://schemas.microsoft.com/office/drawing/2014/main" id="{1F8D1EDC-16DC-1E49-9140-329AB89F3C31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6583680" y="2613302"/>
            <a:ext cx="4841558" cy="347952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rgbClr val="000000"/>
              </a:buClr>
              <a:buSzPct val="110000"/>
              <a:buFont typeface="Arial" pitchFamily="34" charset="0"/>
              <a:buNone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>
                <a:srgbClr val="000000"/>
              </a:buClr>
              <a:buSzPct val="11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rgbClr val="000000"/>
              </a:buClr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rgbClr val="000000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rgbClr val="000000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20">
            <a:extLst>
              <a:ext uri="{FF2B5EF4-FFF2-40B4-BE49-F238E27FC236}">
                <a16:creationId xmlns:a16="http://schemas.microsoft.com/office/drawing/2014/main" id="{F042210E-DA66-4F45-8CAD-D964E0E37981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766763" y="1557338"/>
            <a:ext cx="10658475" cy="8382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rgbClr val="000000"/>
              </a:buClr>
              <a:buSzPct val="110000"/>
              <a:buFont typeface="Arial" pitchFamily="34" charset="0"/>
              <a:buNone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>
                <a:srgbClr val="000000"/>
              </a:buClr>
              <a:buSzPct val="11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rgbClr val="000000"/>
              </a:buClr>
              <a:buSzPct val="110000"/>
              <a:buFont typeface="Arial" pitchFamily="34" charset="0"/>
              <a:buChar char="•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rgbClr val="000000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rgbClr val="000000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173D1E9-C3A6-5C42-AC76-11711669AC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38227239"/>
      </p:ext>
    </p:extLst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0">
            <a:extLst>
              <a:ext uri="{FF2B5EF4-FFF2-40B4-BE49-F238E27FC236}">
                <a16:creationId xmlns:a16="http://schemas.microsoft.com/office/drawing/2014/main" id="{420CEB52-B65A-D743-A3ED-12AE0491504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6762" y="1543050"/>
            <a:ext cx="10658476" cy="351759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buNone/>
              <a:defRPr lang="en-GB" sz="1800" kern="1200" baseline="0" noProof="0" smtClean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23D73AD-1DE7-2743-9226-A7A91D16B7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6763" y="684000"/>
            <a:ext cx="10658475" cy="58959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Large Image</a:t>
            </a:r>
          </a:p>
        </p:txBody>
      </p:sp>
      <p:sp>
        <p:nvSpPr>
          <p:cNvPr id="6" name="Content Placeholder 20">
            <a:extLst>
              <a:ext uri="{FF2B5EF4-FFF2-40B4-BE49-F238E27FC236}">
                <a16:creationId xmlns:a16="http://schemas.microsoft.com/office/drawing/2014/main" id="{483732CE-175A-AE46-915A-9D42DBB49026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766763" y="5349240"/>
            <a:ext cx="10658475" cy="74358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rgbClr val="000000"/>
              </a:buClr>
              <a:buSzPct val="110000"/>
              <a:buFont typeface="Arial" pitchFamily="34" charset="0"/>
              <a:buNone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>
                <a:srgbClr val="000000"/>
              </a:buClr>
              <a:buSzPct val="11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rgbClr val="000000"/>
              </a:buClr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rgbClr val="000000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rgbClr val="000000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70662E6-3FE4-A34A-B7BF-633F17691C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61AAB56-5C60-234D-ACF5-C538156D1F50}"/>
              </a:ext>
            </a:extLst>
          </p:cNvPr>
          <p:cNvSpPr txBox="1"/>
          <p:nvPr userDrawn="1"/>
        </p:nvSpPr>
        <p:spPr>
          <a:xfrm flipH="1">
            <a:off x="2480310" y="948690"/>
            <a:ext cx="0" cy="0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/>
          <a:p>
            <a:pPr algn="l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32533272"/>
      </p:ext>
    </p:extLst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950F591-6698-174F-81A5-43CD769B107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66763" y="1557338"/>
            <a:ext cx="10658475" cy="34734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600"/>
              </a:spcBef>
              <a:buSzPct val="120000"/>
              <a:buFont typeface="Arial" pitchFamily="34" charset="0"/>
              <a:buNone/>
              <a:defRPr sz="1600" baseline="0">
                <a:solidFill>
                  <a:schemeClr val="tx1"/>
                </a:solidFill>
                <a:latin typeface="Arial" pitchFamily="34" charset="0"/>
              </a:defRPr>
            </a:lvl1pPr>
            <a:lvl2pPr marL="273050" indent="-265113">
              <a:spcBef>
                <a:spcPts val="600"/>
              </a:spcBef>
              <a:buClr>
                <a:schemeClr val="tx2"/>
              </a:buClr>
              <a:buSzPct val="120000"/>
              <a:buFont typeface="Verdana" pitchFamily="34" charset="0"/>
              <a:buChar char="•"/>
              <a:defRPr sz="1600">
                <a:solidFill>
                  <a:schemeClr val="tx1"/>
                </a:solidFill>
              </a:defRPr>
            </a:lvl2pPr>
            <a:lvl3pPr marL="631825" indent="-216000">
              <a:spcBef>
                <a:spcPts val="600"/>
              </a:spcBef>
              <a:buFont typeface="Verdana" pitchFamily="34" charset="0"/>
              <a:buChar char="−"/>
              <a:defRPr sz="1600">
                <a:solidFill>
                  <a:schemeClr val="tx1"/>
                </a:solidFill>
              </a:defRPr>
            </a:lvl3pPr>
            <a:lvl4pPr marL="804863" indent="-216000">
              <a:spcBef>
                <a:spcPts val="600"/>
              </a:spcBef>
              <a:buFont typeface="Verdana" pitchFamily="34" charset="0"/>
              <a:buChar char="−"/>
              <a:defRPr sz="1400">
                <a:solidFill>
                  <a:schemeClr val="tx1"/>
                </a:solidFill>
              </a:defRPr>
            </a:lvl4pPr>
            <a:lvl5pPr marL="977900" indent="-216000">
              <a:spcBef>
                <a:spcPts val="600"/>
              </a:spcBef>
              <a:buFont typeface="Arial" pitchFamily="34" charset="0"/>
              <a:buChar char="-"/>
              <a:defRPr sz="1400">
                <a:solidFill>
                  <a:schemeClr val="tx1"/>
                </a:solidFill>
              </a:defRPr>
            </a:lvl5pPr>
            <a:lvl6pPr marL="871538" indent="-174625">
              <a:spcBef>
                <a:spcPts val="600"/>
              </a:spcBef>
              <a:defRPr sz="1400"/>
            </a:lvl6pPr>
            <a:lvl7pPr marL="1168400" indent="-216000">
              <a:spcBef>
                <a:spcPts val="600"/>
              </a:spcBef>
              <a:defRPr sz="1400">
                <a:solidFill>
                  <a:schemeClr val="tx1"/>
                </a:solidFill>
              </a:defRPr>
            </a:lvl7pPr>
          </a:lstStyle>
          <a:p>
            <a:pPr lvl="0"/>
            <a:r>
              <a:rPr lang="en-US" noProof="0"/>
              <a:t>Click to enter text</a:t>
            </a:r>
          </a:p>
        </p:txBody>
      </p:sp>
      <p:sp>
        <p:nvSpPr>
          <p:cNvPr id="5" name="Picture Placeholder 20">
            <a:extLst>
              <a:ext uri="{FF2B5EF4-FFF2-40B4-BE49-F238E27FC236}">
                <a16:creationId xmlns:a16="http://schemas.microsoft.com/office/drawing/2014/main" id="{98B63CA1-A686-354F-9B7A-AF51E599D9B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6763" y="2052242"/>
            <a:ext cx="10658476" cy="404058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buNone/>
              <a:defRPr lang="en-GB" sz="1800" kern="1200" baseline="0" noProof="0" smtClean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D4E11DA7-0585-0C47-A225-82B868CFC1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6763" y="684000"/>
            <a:ext cx="10658475" cy="66706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Picture with Caption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00831232-776B-724A-A622-0B2D2052FA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39610665"/>
      </p:ext>
    </p:extLst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devic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pour une image  17">
            <a:extLst>
              <a:ext uri="{FF2B5EF4-FFF2-40B4-BE49-F238E27FC236}">
                <a16:creationId xmlns:a16="http://schemas.microsoft.com/office/drawing/2014/main" id="{158CC81F-693C-7745-ACBD-E267DB1433AB}"/>
              </a:ext>
            </a:extLst>
          </p:cNvPr>
          <p:cNvSpPr>
            <a:spLocks noGrp="1" noChangeAspect="1"/>
          </p:cNvSpPr>
          <p:nvPr>
            <p:ph type="pic" sz="quarter" idx="11" hasCustomPrompt="1"/>
          </p:nvPr>
        </p:nvSpPr>
        <p:spPr>
          <a:xfrm>
            <a:off x="785728" y="765526"/>
            <a:ext cx="5327298" cy="5327299"/>
          </a:xfrm>
          <a:custGeom>
            <a:avLst/>
            <a:gdLst>
              <a:gd name="connsiteX0" fmla="*/ 0 w 6003155"/>
              <a:gd name="connsiteY0" fmla="*/ 0 h 6003156"/>
              <a:gd name="connsiteX1" fmla="*/ 6003155 w 6003155"/>
              <a:gd name="connsiteY1" fmla="*/ 0 h 6003156"/>
              <a:gd name="connsiteX2" fmla="*/ 6003155 w 6003155"/>
              <a:gd name="connsiteY2" fmla="*/ 1 h 6003156"/>
              <a:gd name="connsiteX3" fmla="*/ 6003155 w 6003155"/>
              <a:gd name="connsiteY3" fmla="*/ 2404742 h 6003156"/>
              <a:gd name="connsiteX4" fmla="*/ 6003155 w 6003155"/>
              <a:gd name="connsiteY4" fmla="*/ 6003156 h 6003156"/>
              <a:gd name="connsiteX5" fmla="*/ 3598413 w 6003155"/>
              <a:gd name="connsiteY5" fmla="*/ 6003156 h 6003156"/>
              <a:gd name="connsiteX6" fmla="*/ 3598413 w 6003155"/>
              <a:gd name="connsiteY6" fmla="*/ 2404742 h 6003156"/>
              <a:gd name="connsiteX7" fmla="*/ 0 w 6003155"/>
              <a:gd name="connsiteY7" fmla="*/ 2404742 h 6003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03155" h="6003156">
                <a:moveTo>
                  <a:pt x="0" y="0"/>
                </a:moveTo>
                <a:lnTo>
                  <a:pt x="6003155" y="0"/>
                </a:lnTo>
                <a:lnTo>
                  <a:pt x="6003155" y="1"/>
                </a:lnTo>
                <a:lnTo>
                  <a:pt x="6003155" y="2404742"/>
                </a:lnTo>
                <a:lnTo>
                  <a:pt x="6003155" y="6003156"/>
                </a:lnTo>
                <a:lnTo>
                  <a:pt x="3598413" y="6003156"/>
                </a:lnTo>
                <a:lnTo>
                  <a:pt x="3598413" y="2404742"/>
                </a:lnTo>
                <a:lnTo>
                  <a:pt x="0" y="2404742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CA" sz="3200">
                <a:cs typeface="Arial" pitchFamily="34" charset="0"/>
              </a:rPr>
              <a:t>Click on the Image icon to change with a new picture located on your computer</a:t>
            </a:r>
            <a:endParaRPr lang="fr-FR"/>
          </a:p>
        </p:txBody>
      </p:sp>
      <p:sp>
        <p:nvSpPr>
          <p:cNvPr id="15" name="Title Placeholder 1">
            <a:extLst>
              <a:ext uri="{FF2B5EF4-FFF2-40B4-BE49-F238E27FC236}">
                <a16:creationId xmlns:a16="http://schemas.microsoft.com/office/drawing/2014/main" id="{F7349B97-C28F-3B44-B284-12F2C2ABD7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88163" y="684000"/>
            <a:ext cx="4537075" cy="61118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CA" noProof="0"/>
              <a:t>Title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EAD3CFF-35F0-EE42-99CF-7B91F8844A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  <p:sp>
        <p:nvSpPr>
          <p:cNvPr id="9" name="Content Placeholder 20">
            <a:extLst>
              <a:ext uri="{FF2B5EF4-FFF2-40B4-BE49-F238E27FC236}">
                <a16:creationId xmlns:a16="http://schemas.microsoft.com/office/drawing/2014/main" id="{724BBC96-0D1F-2C4D-B3B5-A7EE6A8D87D1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6888163" y="1684422"/>
            <a:ext cx="4537075" cy="440840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ct val="0"/>
              </a:spcBef>
              <a:buClrTx/>
              <a:buSzTx/>
              <a:buFont typeface="Arial" pitchFamily="34" charset="0"/>
              <a:buNone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Tx/>
              <a:buSzTx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Tx/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9400">
              <a:spcBef>
                <a:spcPts val="500"/>
              </a:spcBef>
              <a:buClrTx/>
              <a:buSzTx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Tx/>
              <a:buSzTx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38051614"/>
      </p:ext>
    </p:extLst>
  </p:cSld>
  <p:clrMapOvr>
    <a:masterClrMapping/>
  </p:clrMapOvr>
  <p:transition/>
  <p:extLst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9AF54B69-F2F9-F04B-B242-EB97229446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6763" y="684000"/>
            <a:ext cx="10658475" cy="54111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CA"/>
              <a:t>Standard text slide</a:t>
            </a:r>
            <a:endParaRPr lang="en-US" noProof="0"/>
          </a:p>
        </p:txBody>
      </p:sp>
      <p:sp>
        <p:nvSpPr>
          <p:cNvPr id="5" name="Content Placeholder 20">
            <a:extLst>
              <a:ext uri="{FF2B5EF4-FFF2-40B4-BE49-F238E27FC236}">
                <a16:creationId xmlns:a16="http://schemas.microsoft.com/office/drawing/2014/main" id="{6A54173B-8497-A140-8F24-1AF3E1B758D8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66763" y="1557338"/>
            <a:ext cx="10658475" cy="453548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chemeClr val="tx1"/>
              </a:buClr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89F11F-EB91-974A-B104-3B694D3EAB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26003772"/>
      </p:ext>
    </p:extLst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8A171D6F-1D32-074E-9401-BC0D7B3A2B8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66763" y="1569832"/>
            <a:ext cx="2305050" cy="82881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CA"/>
              <a:t>Title</a:t>
            </a:r>
          </a:p>
        </p:txBody>
      </p:sp>
      <p:sp>
        <p:nvSpPr>
          <p:cNvPr id="25" name="Espace réservé du texte 4">
            <a:extLst>
              <a:ext uri="{FF2B5EF4-FFF2-40B4-BE49-F238E27FC236}">
                <a16:creationId xmlns:a16="http://schemas.microsoft.com/office/drawing/2014/main" id="{B0F5BD17-6E70-B847-AA7C-96CF8DC7A08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69597" y="1569832"/>
            <a:ext cx="2305050" cy="82881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CA"/>
              <a:t>Title</a:t>
            </a:r>
          </a:p>
        </p:txBody>
      </p:sp>
      <p:sp>
        <p:nvSpPr>
          <p:cNvPr id="26" name="Espace réservé du texte 4">
            <a:extLst>
              <a:ext uri="{FF2B5EF4-FFF2-40B4-BE49-F238E27FC236}">
                <a16:creationId xmlns:a16="http://schemas.microsoft.com/office/drawing/2014/main" id="{AC833FC6-B9D6-D74D-BAE2-729D54713D4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44296" y="1569832"/>
            <a:ext cx="2305050" cy="82881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CA"/>
              <a:t>Title</a:t>
            </a:r>
          </a:p>
        </p:txBody>
      </p:sp>
      <p:sp>
        <p:nvSpPr>
          <p:cNvPr id="27" name="Espace réservé du texte 4">
            <a:extLst>
              <a:ext uri="{FF2B5EF4-FFF2-40B4-BE49-F238E27FC236}">
                <a16:creationId xmlns:a16="http://schemas.microsoft.com/office/drawing/2014/main" id="{2E44F90D-4F8F-6A4F-96CB-3485E90F31A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347546" y="1569832"/>
            <a:ext cx="2077692" cy="82881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CA"/>
              <a:t>Title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0CCD124-1965-4543-8B41-42A23BF10BF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66763" y="2597426"/>
            <a:ext cx="2305050" cy="349539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 sz="1600"/>
            </a:lvl1pPr>
          </a:lstStyle>
          <a:p>
            <a:pPr lvl="0"/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lvl="0"/>
            <a:endParaRPr lang="en-CA"/>
          </a:p>
        </p:txBody>
      </p:sp>
      <p:sp>
        <p:nvSpPr>
          <p:cNvPr id="11" name="Espace réservé du texte 2">
            <a:extLst>
              <a:ext uri="{FF2B5EF4-FFF2-40B4-BE49-F238E27FC236}">
                <a16:creationId xmlns:a16="http://schemas.microsoft.com/office/drawing/2014/main" id="{9BCD5E3F-8CA5-684B-B78F-B74898839C6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69999" y="2597426"/>
            <a:ext cx="2305050" cy="349539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 sz="1600"/>
            </a:lvl1pPr>
          </a:lstStyle>
          <a:p>
            <a:pPr lvl="0"/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lvl="0"/>
            <a:endParaRPr lang="en-CA"/>
          </a:p>
        </p:txBody>
      </p:sp>
      <p:sp>
        <p:nvSpPr>
          <p:cNvPr id="12" name="Espace réservé du texte 2">
            <a:extLst>
              <a:ext uri="{FF2B5EF4-FFF2-40B4-BE49-F238E27FC236}">
                <a16:creationId xmlns:a16="http://schemas.microsoft.com/office/drawing/2014/main" id="{009B656D-E506-E94F-ADB1-62D30E9CBF0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537468" y="2597426"/>
            <a:ext cx="2305050" cy="349539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 sz="1600"/>
            </a:lvl1pPr>
          </a:lstStyle>
          <a:p>
            <a:pPr lvl="0"/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lvl="0"/>
            <a:endParaRPr lang="en-CA"/>
          </a:p>
        </p:txBody>
      </p:sp>
      <p:sp>
        <p:nvSpPr>
          <p:cNvPr id="13" name="Espace réservé du texte 2">
            <a:extLst>
              <a:ext uri="{FF2B5EF4-FFF2-40B4-BE49-F238E27FC236}">
                <a16:creationId xmlns:a16="http://schemas.microsoft.com/office/drawing/2014/main" id="{218B53AF-E978-6444-B00D-EA1BCE273AE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342727" y="2597426"/>
            <a:ext cx="2082511" cy="349539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 sz="1600"/>
            </a:lvl1pPr>
          </a:lstStyle>
          <a:p>
            <a:pPr lvl="0"/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lvl="0"/>
            <a:endParaRPr lang="en-CA"/>
          </a:p>
        </p:txBody>
      </p:sp>
      <p:sp>
        <p:nvSpPr>
          <p:cNvPr id="15" name="Titre 1">
            <a:extLst>
              <a:ext uri="{FF2B5EF4-FFF2-40B4-BE49-F238E27FC236}">
                <a16:creationId xmlns:a16="http://schemas.microsoft.com/office/drawing/2014/main" id="{423D2075-57BE-0849-A5A7-B72DC6693C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5737" y="684000"/>
            <a:ext cx="10676438" cy="531097"/>
          </a:xfrm>
        </p:spPr>
        <p:txBody>
          <a:bodyPr>
            <a:noAutofit/>
          </a:bodyPr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CA"/>
              <a:t>Four columns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40F3EE84-E142-6541-8D93-B9456A6B33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1435842"/>
      </p:ext>
    </p:extLst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High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2D2EE9D2-4EE1-E84A-8F59-9549A5FAD56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6800" y="684000"/>
            <a:ext cx="10647638" cy="56004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Title and Content - High Content slide</a:t>
            </a:r>
          </a:p>
        </p:txBody>
      </p:sp>
      <p:sp>
        <p:nvSpPr>
          <p:cNvPr id="5" name="Content Placeholder 20">
            <a:extLst>
              <a:ext uri="{FF2B5EF4-FFF2-40B4-BE49-F238E27FC236}">
                <a16:creationId xmlns:a16="http://schemas.microsoft.com/office/drawing/2014/main" id="{5F3BF5DA-644D-6C41-A47D-B83355A9712E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66763" y="1557338"/>
            <a:ext cx="10658475" cy="453548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179388" indent="-179388">
              <a:spcBef>
                <a:spcPts val="6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360363" indent="-180975">
              <a:spcBef>
                <a:spcPts val="600"/>
              </a:spcBef>
              <a:buClr>
                <a:schemeClr val="tx1"/>
              </a:buClr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539750" indent="-179388">
              <a:spcBef>
                <a:spcPts val="6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719138" indent="-179388">
              <a:spcBef>
                <a:spcPts val="6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SzTx/>
              <a:buFont typeface="Verdana" pitchFamily="34" charset="0"/>
              <a:buChar char="•"/>
              <a:defRPr sz="105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CAC11E-D167-EE4C-BF01-0C0C599D9F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80771182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55E4144-6646-C747-B762-94F6E0C3EFB5}"/>
              </a:ext>
            </a:extLst>
          </p:cNvPr>
          <p:cNvSpPr/>
          <p:nvPr userDrawn="1"/>
        </p:nvSpPr>
        <p:spPr bwMode="gray">
          <a:xfrm flipH="1">
            <a:off x="0" y="0"/>
            <a:ext cx="12199459" cy="6858000"/>
          </a:xfrm>
          <a:prstGeom prst="rect">
            <a:avLst/>
          </a:prstGeom>
          <a:gradFill>
            <a:gsLst>
              <a:gs pos="100000">
                <a:srgbClr val="991F3D"/>
              </a:gs>
              <a:gs pos="66000">
                <a:srgbClr val="E31937"/>
              </a:gs>
              <a:gs pos="33000">
                <a:srgbClr val="FF6A00"/>
              </a:gs>
              <a:gs pos="0">
                <a:srgbClr val="FFCDD2"/>
              </a:gs>
            </a:gsLst>
            <a:lin ang="0" scaled="0"/>
          </a:gradFill>
          <a:ln w="9525" algn="ctr">
            <a:noFill/>
            <a:miter lim="800000"/>
          </a:ln>
          <a:effectLst/>
        </p:spPr>
        <p:txBody>
          <a:bodyPr lIns="63500" tIns="0" rIns="64800" bIns="0" rtlCol="0" anchor="ctr"/>
          <a:lstStyle/>
          <a:p>
            <a:pPr lvl="0" algn="ctr">
              <a:spcBef>
                <a:spcPct val="0"/>
              </a:spcBef>
              <a:buClrTx/>
              <a:buSzPct val="90000"/>
            </a:pPr>
            <a:endParaRPr lang="en-CA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3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785230" y="3119636"/>
            <a:ext cx="6119812" cy="2051078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indent="0" algn="l">
              <a:spcBef>
                <a:spcPct val="0"/>
              </a:spcBef>
              <a:buNone/>
              <a:defRPr sz="2400" b="1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 noProof="0"/>
              <a:t>Subtitle if required</a:t>
            </a:r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8C605EF0-E4DC-2A4A-909F-D231546F95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748799" y="635964"/>
            <a:ext cx="6139363" cy="2226506"/>
          </a:xfrm>
        </p:spPr>
        <p:txBody>
          <a:bodyPr>
            <a:noAutofit/>
          </a:bodyPr>
          <a:lstStyle>
            <a:lvl1pPr>
              <a:defRPr sz="4800">
                <a:solidFill>
                  <a:schemeClr val="bg2"/>
                </a:solidFill>
              </a:defRPr>
            </a:lvl1pPr>
          </a:lstStyle>
          <a:p>
            <a:r>
              <a:rPr lang="en-CA"/>
              <a:t>Divider slide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3FF155A6-933D-3F47-A921-0C019D14B7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black"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bg2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  <p:sp>
        <p:nvSpPr>
          <p:cNvPr id="12" name="TextBox 95" descr="Copyright_box&#10;">
            <a:extLst>
              <a:ext uri="{FF2B5EF4-FFF2-40B4-BE49-F238E27FC236}">
                <a16:creationId xmlns:a16="http://schemas.microsoft.com/office/drawing/2014/main" id="{7A8DA9F1-CF08-104D-87AD-2C7918C70554}"/>
              </a:ext>
            </a:extLst>
          </p:cNvPr>
          <p:cNvSpPr txBox="1"/>
          <p:nvPr userDrawn="1"/>
        </p:nvSpPr>
        <p:spPr bwMode="white">
          <a:xfrm>
            <a:off x="766763" y="6264308"/>
            <a:ext cx="1920658" cy="169200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vert="horz" wrap="none" lIns="0" tIns="0" rIns="0" bIns="0" rtlCol="0" anchor="ctr" anchorCtr="0">
            <a:noAutofit/>
          </a:bodyPr>
          <a:lstStyle/>
          <a:p>
            <a:pPr algn="l"/>
            <a:r>
              <a:rPr lang="en-CA" sz="1000">
                <a:solidFill>
                  <a:schemeClr val="bg2"/>
                </a:solidFill>
                <a:latin typeface="+mn-lt"/>
              </a:rPr>
              <a:t>© 2022 CGI Inc.</a:t>
            </a:r>
            <a:endParaRPr lang="en-CA" sz="1000" b="0" i="0" u="none">
              <a:solidFill>
                <a:schemeClr val="bg2"/>
              </a:solidFill>
              <a:latin typeface="+mn-lt"/>
              <a:cs typeface="Arial" pitchFamily="34" charset="0"/>
            </a:endParaRPr>
          </a:p>
        </p:txBody>
      </p:sp>
    </p:spTree>
  </p:cSld>
  <p:clrMapOvr>
    <a:masterClrMapping/>
  </p:clrMapOvr>
  <p:transition/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D2D8AF-452C-D94D-A560-DAD6A962E1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561C906F-FE73-EC4B-9D46-7CD1B4F0442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5737" y="684000"/>
            <a:ext cx="10676438" cy="531097"/>
          </a:xfrm>
        </p:spPr>
        <p:txBody>
          <a:bodyPr>
            <a:noAutofit/>
          </a:bodyPr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CA"/>
              <a:t>Title only slide</a:t>
            </a:r>
          </a:p>
        </p:txBody>
      </p:sp>
    </p:spTree>
    <p:extLst>
      <p:ext uri="{BB962C8B-B14F-4D97-AF65-F5344CB8AC3E}">
        <p14:creationId xmlns:p14="http://schemas.microsoft.com/office/powerpoint/2010/main" val="4104879577"/>
      </p:ext>
    </p:extLst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8CA829B-6B64-D945-9770-95A7A774747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56513154"/>
      </p:ext>
    </p:extLst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tw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0">
            <a:extLst>
              <a:ext uri="{FF2B5EF4-FFF2-40B4-BE49-F238E27FC236}">
                <a16:creationId xmlns:a16="http://schemas.microsoft.com/office/drawing/2014/main" id="{1098010A-37B8-1543-B650-F410D9020BD1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66764" y="1557339"/>
            <a:ext cx="4915580" cy="453548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chemeClr val="tx1"/>
              </a:buClr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tx1"/>
              </a:buClr>
              <a:buSzTx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tx1"/>
              </a:buClr>
              <a:buSzTx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SzTx/>
              <a:buFont typeface="Verdana" pitchFamily="34" charset="0"/>
              <a:buChar char="•"/>
              <a:defRPr sz="1050" baseline="0">
                <a:solidFill>
                  <a:schemeClr val="tx1"/>
                </a:solidFill>
                <a:latin typeface="Arial" pitchFamily="34" charset="0"/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Content Placeholder 20">
            <a:extLst>
              <a:ext uri="{FF2B5EF4-FFF2-40B4-BE49-F238E27FC236}">
                <a16:creationId xmlns:a16="http://schemas.microsoft.com/office/drawing/2014/main" id="{3D191AF6-4147-D342-8647-88C4F48C1A6B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6596743" y="1557339"/>
            <a:ext cx="4828496" cy="4535486"/>
          </a:xfrm>
          <a:prstGeom prst="rect">
            <a:avLst/>
          </a:prstGeom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chemeClr val="tx1"/>
              </a:buClr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  <a:latin typeface="Arial" pitchFamily="34" charset="0"/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DDFA4433-FCCE-E346-8C9A-CC579FE537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5737" y="684000"/>
            <a:ext cx="10676438" cy="531097"/>
          </a:xfrm>
        </p:spPr>
        <p:txBody>
          <a:bodyPr>
            <a:noAutofit/>
          </a:bodyPr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CA"/>
              <a:t>Two columns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E3FC057D-4B39-F949-92A2-1856EB58EF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72778762"/>
      </p:ext>
    </p:extLst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two - High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3D429A8B-5F07-CA4F-B342-C88D6C5DB7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6763" y="684000"/>
            <a:ext cx="10658475" cy="57626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Title and Content two - High Content slide</a:t>
            </a:r>
          </a:p>
        </p:txBody>
      </p:sp>
      <p:sp>
        <p:nvSpPr>
          <p:cNvPr id="5" name="Content Placeholder 20">
            <a:extLst>
              <a:ext uri="{FF2B5EF4-FFF2-40B4-BE49-F238E27FC236}">
                <a16:creationId xmlns:a16="http://schemas.microsoft.com/office/drawing/2014/main" id="{D7CEF6C1-9232-3C4B-9EB8-7F0577D6114F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66763" y="1570591"/>
            <a:ext cx="4918419" cy="452223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268288" indent="-268288">
              <a:spcBef>
                <a:spcPts val="6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8163" indent="-358775">
              <a:spcBef>
                <a:spcPts val="600"/>
              </a:spcBef>
              <a:buClr>
                <a:schemeClr val="tx1"/>
              </a:buClr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717550" indent="-357188">
              <a:spcBef>
                <a:spcPts val="6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896938" indent="-357188">
              <a:spcBef>
                <a:spcPts val="6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20">
            <a:extLst>
              <a:ext uri="{FF2B5EF4-FFF2-40B4-BE49-F238E27FC236}">
                <a16:creationId xmlns:a16="http://schemas.microsoft.com/office/drawing/2014/main" id="{D064A7A9-8523-0241-9AE4-6A60DEB4D4D1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6586329" y="1557338"/>
            <a:ext cx="4838909" cy="453548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600"/>
              </a:spcBef>
              <a:buClr>
                <a:srgbClr val="000000"/>
              </a:buClr>
              <a:buSzPct val="110000"/>
              <a:buFont typeface="Arial" pitchFamily="34" charset="0"/>
              <a:buNone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179388" indent="-179388">
              <a:spcBef>
                <a:spcPts val="600"/>
              </a:spcBef>
              <a:buClr>
                <a:srgbClr val="000000"/>
              </a:buClr>
              <a:buSzPct val="11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360363" indent="-180975">
              <a:spcBef>
                <a:spcPts val="600"/>
              </a:spcBef>
              <a:buClr>
                <a:srgbClr val="000000"/>
              </a:buClr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539750" indent="-179388">
              <a:spcBef>
                <a:spcPts val="600"/>
              </a:spcBef>
              <a:buClr>
                <a:srgbClr val="000000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719138" indent="-179388">
              <a:spcBef>
                <a:spcPts val="600"/>
              </a:spcBef>
              <a:buClr>
                <a:srgbClr val="000000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3F43615-B088-4842-8DD2-BA05F0EBEB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25616902"/>
      </p:ext>
    </p:extLst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side small graphic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0">
            <a:extLst>
              <a:ext uri="{FF2B5EF4-FFF2-40B4-BE49-F238E27FC236}">
                <a16:creationId xmlns:a16="http://schemas.microsoft.com/office/drawing/2014/main" id="{FC187CB4-59E4-E948-8C18-9F705140F8E7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66763" y="1557338"/>
            <a:ext cx="7634287" cy="453548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chemeClr val="tx1"/>
              </a:buClr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93E51C5F-F6C0-F042-8FC5-13245991AF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6763" y="685165"/>
            <a:ext cx="10658475" cy="57626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Content with side small graphic </a:t>
            </a:r>
          </a:p>
        </p:txBody>
      </p:sp>
      <p:sp>
        <p:nvSpPr>
          <p:cNvPr id="6" name="Picture Placeholder 11">
            <a:extLst>
              <a:ext uri="{FF2B5EF4-FFF2-40B4-BE49-F238E27FC236}">
                <a16:creationId xmlns:a16="http://schemas.microsoft.com/office/drawing/2014/main" id="{2D34D49C-F4FA-B74B-BB7F-2282D9134435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9156699" y="1557338"/>
            <a:ext cx="2268539" cy="453548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9388" indent="-179388">
              <a:buFont typeface="Arial" pitchFamily="34" charset="0"/>
              <a:buNone/>
              <a:defRPr lang="en-AU" sz="1600" kern="1200" smtClean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Text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21F4CA38-72C4-D142-8247-6221593D83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3110AC-EDD5-164D-9903-F88EACB2D912}"/>
              </a:ext>
            </a:extLst>
          </p:cNvPr>
          <p:cNvSpPr txBox="1"/>
          <p:nvPr userDrawn="1"/>
        </p:nvSpPr>
        <p:spPr>
          <a:xfrm flipH="1">
            <a:off x="2823210" y="845820"/>
            <a:ext cx="0" cy="0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/>
          <a:p>
            <a:pPr algn="l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69018991"/>
      </p:ext>
    </p:extLst>
  </p:cSld>
  <p:clrMapOvr>
    <a:masterClrMapping/>
  </p:clrMapOvr>
  <p:transition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ation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B2D155C-3987-F847-9D0B-84468EFC74D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66763" y="2984416"/>
            <a:ext cx="7326914" cy="1730375"/>
          </a:xfrm>
        </p:spPr>
        <p:txBody>
          <a:bodyPr wrap="square" lIns="0" tIns="0" rIns="0" bIns="0" anchor="t" anchorCtr="0">
            <a:noAutofit/>
          </a:bodyPr>
          <a:lstStyle>
            <a:lvl1pPr algn="l">
              <a:defRPr sz="3600" baseline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Quotation page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AB6354D-4439-8B45-B450-15EA71FAF8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09579540"/>
      </p:ext>
    </p:extLst>
  </p:cSld>
  <p:clrMapOvr>
    <a:masterClrMapping/>
  </p:clrMapOvr>
  <p:transition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ation page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AB704F1-9387-744F-A7AB-A0C557474C54}"/>
              </a:ext>
            </a:extLst>
          </p:cNvPr>
          <p:cNvSpPr/>
          <p:nvPr userDrawn="1"/>
        </p:nvSpPr>
        <p:spPr bwMode="gray">
          <a:xfrm>
            <a:off x="766763" y="1557338"/>
            <a:ext cx="10658476" cy="2317016"/>
          </a:xfrm>
          <a:prstGeom prst="rect">
            <a:avLst/>
          </a:prstGeom>
          <a:gradFill>
            <a:gsLst>
              <a:gs pos="100000">
                <a:srgbClr val="991F3D"/>
              </a:gs>
              <a:gs pos="66000">
                <a:srgbClr val="E31937"/>
              </a:gs>
              <a:gs pos="33000">
                <a:srgbClr val="FF6A00"/>
              </a:gs>
              <a:gs pos="0">
                <a:srgbClr val="FFCDD2"/>
              </a:gs>
            </a:gsLst>
            <a:lin ang="10800000" scaled="0"/>
          </a:gra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lvl="0" algn="ctr">
              <a:spcBef>
                <a:spcPct val="0"/>
              </a:spcBef>
              <a:buClrTx/>
              <a:buSzPct val="90000"/>
            </a:pPr>
            <a:endParaRPr lang="en-US" sz="1600" b="1" noProof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5F6F0F7F-AD94-8A45-9C63-550DEBA618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6800" y="684000"/>
            <a:ext cx="10664561" cy="67335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Quotation page - 2</a:t>
            </a:r>
          </a:p>
        </p:txBody>
      </p:sp>
      <p:sp>
        <p:nvSpPr>
          <p:cNvPr id="12" name="Content Placeholder 20">
            <a:extLst>
              <a:ext uri="{FF2B5EF4-FFF2-40B4-BE49-F238E27FC236}">
                <a16:creationId xmlns:a16="http://schemas.microsoft.com/office/drawing/2014/main" id="{3DC0A301-140F-B842-9A9E-9F3B20853141}"/>
              </a:ext>
            </a:extLst>
          </p:cNvPr>
          <p:cNvSpPr>
            <a:spLocks noGrp="1"/>
          </p:cNvSpPr>
          <p:nvPr>
            <p:ph sz="quarter" idx="17"/>
          </p:nvPr>
        </p:nvSpPr>
        <p:spPr bwMode="white">
          <a:xfrm>
            <a:off x="1558925" y="1924565"/>
            <a:ext cx="9109075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None/>
              <a:defRPr sz="2000" b="1" i="1">
                <a:solidFill>
                  <a:schemeClr val="bg1"/>
                </a:solidFill>
                <a:latin typeface="Arial" pitchFamily="34" charset="0"/>
              </a:defRPr>
            </a:lvl1pPr>
            <a:lvl2pPr marL="0" indent="0">
              <a:spcBef>
                <a:spcPts val="500"/>
              </a:spcBef>
              <a:buClr>
                <a:schemeClr val="bg1"/>
              </a:buClr>
              <a:buSzPct val="110000"/>
              <a:buFont typeface="Arial" pitchFamily="34" charset="0"/>
              <a:buNone/>
              <a:defRPr sz="1800" baseline="0">
                <a:solidFill>
                  <a:schemeClr val="bg1"/>
                </a:solidFill>
                <a:latin typeface="Arial" pitchFamily="34" charset="0"/>
              </a:defRPr>
            </a:lvl2pPr>
            <a:lvl3pPr marL="274638" indent="-274638">
              <a:spcBef>
                <a:spcPts val="500"/>
              </a:spcBef>
              <a:buClr>
                <a:schemeClr val="bg1"/>
              </a:buClr>
              <a:buSzPct val="110000"/>
              <a:buFont typeface="Arial" pitchFamily="34" charset="0"/>
              <a:buChar char="•"/>
              <a:defRPr sz="1800">
                <a:solidFill>
                  <a:schemeClr val="bg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Char char="•"/>
              <a:defRPr sz="1800">
                <a:solidFill>
                  <a:schemeClr val="bg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Char char="•"/>
              <a:defRPr sz="1600">
                <a:solidFill>
                  <a:schemeClr val="bg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Content Placeholder 20">
            <a:extLst>
              <a:ext uri="{FF2B5EF4-FFF2-40B4-BE49-F238E27FC236}">
                <a16:creationId xmlns:a16="http://schemas.microsoft.com/office/drawing/2014/main" id="{FD10FA1E-7A18-A84C-A80C-9F74B995D43E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766763" y="4156564"/>
            <a:ext cx="10658475" cy="193626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2000" b="0" i="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2000" b="0" i="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chemeClr val="tx1"/>
              </a:buClr>
              <a:buSzTx/>
              <a:buFont typeface="Calibri" panose="020F0502020204030204" pitchFamily="34" charset="0"/>
              <a:buChar char="–"/>
              <a:defRPr sz="1800" b="0" i="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D08F3D4F-4489-1549-AF20-5B88DAC965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31682719"/>
      </p:ext>
    </p:extLst>
  </p:cSld>
  <p:clrMapOvr>
    <a:masterClrMapping/>
  </p:clrMapOvr>
  <p:transition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ient Re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9F8E84C-B364-DA4D-B480-E2F8D7309D8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>
            <a:noAutofit/>
          </a:bodyPr>
          <a:lstStyle/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AEB9999-5E97-764D-AC76-E36C36BBB481}"/>
              </a:ext>
            </a:extLst>
          </p:cNvPr>
          <p:cNvSpPr/>
          <p:nvPr userDrawn="1"/>
        </p:nvSpPr>
        <p:spPr bwMode="gray">
          <a:xfrm>
            <a:off x="766762" y="4064734"/>
            <a:ext cx="10658475" cy="2028091"/>
          </a:xfrm>
          <a:prstGeom prst="rect">
            <a:avLst/>
          </a:prstGeom>
          <a:gradFill>
            <a:gsLst>
              <a:gs pos="100000">
                <a:srgbClr val="991F3D"/>
              </a:gs>
              <a:gs pos="66000">
                <a:srgbClr val="E31937"/>
              </a:gs>
              <a:gs pos="33000">
                <a:srgbClr val="FF6A00"/>
              </a:gs>
              <a:gs pos="0">
                <a:srgbClr val="FFCDD2"/>
              </a:gs>
            </a:gsLst>
            <a:lin ang="10800000" scaled="0"/>
          </a:gra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lvl="0" algn="ctr">
              <a:spcBef>
                <a:spcPct val="0"/>
              </a:spcBef>
              <a:buClrTx/>
              <a:buSzPct val="90000"/>
            </a:pPr>
            <a:endParaRPr lang="en-US" sz="1600" b="1" noProof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4A2810CC-7DE6-E94F-923A-A26081CDD1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7383" y="684000"/>
            <a:ext cx="10657856" cy="57626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Client Ref page</a:t>
            </a:r>
          </a:p>
        </p:txBody>
      </p:sp>
      <p:sp>
        <p:nvSpPr>
          <p:cNvPr id="7" name="Content Placeholder 20">
            <a:extLst>
              <a:ext uri="{FF2B5EF4-FFF2-40B4-BE49-F238E27FC236}">
                <a16:creationId xmlns:a16="http://schemas.microsoft.com/office/drawing/2014/main" id="{151BEF49-6996-9A47-912D-07F058FDAB1B}"/>
              </a:ext>
            </a:extLst>
          </p:cNvPr>
          <p:cNvSpPr>
            <a:spLocks noGrp="1"/>
          </p:cNvSpPr>
          <p:nvPr>
            <p:ph sz="quarter" idx="17"/>
          </p:nvPr>
        </p:nvSpPr>
        <p:spPr bwMode="white">
          <a:xfrm>
            <a:off x="8401050" y="4295045"/>
            <a:ext cx="2266950" cy="159437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None/>
              <a:defRPr sz="1600" b="0" i="1">
                <a:solidFill>
                  <a:schemeClr val="bg1"/>
                </a:solidFill>
                <a:latin typeface="Arial" pitchFamily="34" charset="0"/>
              </a:defRPr>
            </a:lvl1pPr>
            <a:lvl2pPr marL="0" indent="0">
              <a:spcBef>
                <a:spcPts val="500"/>
              </a:spcBef>
              <a:buClr>
                <a:schemeClr val="bg1"/>
              </a:buClr>
              <a:buSzPct val="110000"/>
              <a:buFont typeface="Arial" pitchFamily="34" charset="0"/>
              <a:buNone/>
              <a:defRPr sz="1400" baseline="0">
                <a:solidFill>
                  <a:schemeClr val="bg1"/>
                </a:solidFill>
                <a:latin typeface="Arial" pitchFamily="34" charset="0"/>
              </a:defRPr>
            </a:lvl2pPr>
            <a:lvl3pPr marL="177800" indent="-177800">
              <a:spcBef>
                <a:spcPts val="500"/>
              </a:spcBef>
              <a:buClr>
                <a:schemeClr val="bg1"/>
              </a:buClr>
              <a:buSzPct val="110000"/>
              <a:buFont typeface="Arial" pitchFamily="34" charset="0"/>
              <a:buChar char="•"/>
              <a:defRPr sz="1400">
                <a:solidFill>
                  <a:schemeClr val="bg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Char char="•"/>
              <a:defRPr sz="1800">
                <a:solidFill>
                  <a:schemeClr val="bg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Char char="•"/>
              <a:defRPr sz="1600">
                <a:solidFill>
                  <a:schemeClr val="bg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Content Placeholder 20">
            <a:extLst>
              <a:ext uri="{FF2B5EF4-FFF2-40B4-BE49-F238E27FC236}">
                <a16:creationId xmlns:a16="http://schemas.microsoft.com/office/drawing/2014/main" id="{7CA668C0-7C71-1B43-845C-1FB224D98D27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766762" y="1557338"/>
            <a:ext cx="3060701" cy="236330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2000" b="0" i="0">
                <a:solidFill>
                  <a:schemeClr val="tx1"/>
                </a:solidFill>
                <a:latin typeface="Arial" pitchFamily="34" charset="0"/>
              </a:defRPr>
            </a:lvl1pPr>
            <a:lvl2pPr marL="180975" indent="-18097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2000" b="0" i="0" baseline="0">
                <a:solidFill>
                  <a:schemeClr val="tx1"/>
                </a:solidFill>
                <a:latin typeface="Arial" pitchFamily="34" charset="0"/>
              </a:defRPr>
            </a:lvl2pPr>
            <a:lvl3pPr marL="361950" indent="-18097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1800" b="0" i="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9" name="Content Placeholder 20">
            <a:extLst>
              <a:ext uri="{FF2B5EF4-FFF2-40B4-BE49-F238E27FC236}">
                <a16:creationId xmlns:a16="http://schemas.microsoft.com/office/drawing/2014/main" id="{6BA3A388-5D46-A842-AD3F-3B150C88B120}"/>
              </a:ext>
            </a:extLst>
          </p:cNvPr>
          <p:cNvSpPr>
            <a:spLocks noGrp="1"/>
          </p:cNvSpPr>
          <p:nvPr>
            <p:ph sz="quarter" idx="19"/>
          </p:nvPr>
        </p:nvSpPr>
        <p:spPr bwMode="white">
          <a:xfrm>
            <a:off x="1558925" y="4296427"/>
            <a:ext cx="6049963" cy="157828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None/>
              <a:defRPr sz="1800" b="0" i="0">
                <a:solidFill>
                  <a:schemeClr val="bg1"/>
                </a:solidFill>
                <a:latin typeface="Arial" pitchFamily="34" charset="0"/>
              </a:defRPr>
            </a:lvl1pPr>
            <a:lvl2pPr marL="177800" indent="-177800">
              <a:spcBef>
                <a:spcPts val="500"/>
              </a:spcBef>
              <a:buClr>
                <a:schemeClr val="bg1"/>
              </a:buClr>
              <a:buSzPct val="110000"/>
              <a:buFont typeface="Arial" pitchFamily="34" charset="0"/>
              <a:buChar char="•"/>
              <a:defRPr sz="1800" i="0" baseline="0">
                <a:solidFill>
                  <a:schemeClr val="bg1"/>
                </a:solidFill>
                <a:latin typeface="Arial" pitchFamily="34" charset="0"/>
              </a:defRPr>
            </a:lvl2pPr>
            <a:lvl3pPr marL="355600" indent="-177800">
              <a:spcBef>
                <a:spcPts val="500"/>
              </a:spcBef>
              <a:buClr>
                <a:schemeClr val="bg1"/>
              </a:buClr>
              <a:buSzTx/>
              <a:buFont typeface="Calibri" panose="020F0502020204030204" pitchFamily="34" charset="0"/>
              <a:buChar char="–"/>
              <a:defRPr sz="1800" i="0">
                <a:solidFill>
                  <a:schemeClr val="bg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Char char="•"/>
              <a:defRPr sz="1800">
                <a:solidFill>
                  <a:schemeClr val="bg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Char char="•"/>
              <a:defRPr sz="1600">
                <a:solidFill>
                  <a:schemeClr val="bg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27C77CF-5DDA-6D4B-A333-0AFD2883FD0C}"/>
              </a:ext>
            </a:extLst>
          </p:cNvPr>
          <p:cNvCxnSpPr/>
          <p:nvPr userDrawn="1"/>
        </p:nvCxnSpPr>
        <p:spPr bwMode="gray">
          <a:xfrm flipH="1">
            <a:off x="4211300" y="1268413"/>
            <a:ext cx="0" cy="2736587"/>
          </a:xfrm>
          <a:prstGeom prst="line">
            <a:avLst/>
          </a:prstGeom>
          <a:noFill/>
          <a:ln w="19050">
            <a:solidFill>
              <a:schemeClr val="accent6"/>
            </a:solidFill>
            <a:round/>
          </a:ln>
          <a:effectLst/>
        </p:spPr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78EF8BE-D231-7F42-B29A-F120EA6904AC}"/>
              </a:ext>
            </a:extLst>
          </p:cNvPr>
          <p:cNvCxnSpPr/>
          <p:nvPr userDrawn="1"/>
        </p:nvCxnSpPr>
        <p:spPr bwMode="gray">
          <a:xfrm flipH="1">
            <a:off x="7980700" y="1268413"/>
            <a:ext cx="0" cy="2736587"/>
          </a:xfrm>
          <a:prstGeom prst="line">
            <a:avLst/>
          </a:prstGeom>
          <a:noFill/>
          <a:ln w="19050">
            <a:solidFill>
              <a:schemeClr val="accent6"/>
            </a:solidFill>
            <a:round/>
          </a:ln>
          <a:effectLst/>
        </p:spPr>
      </p:cxnSp>
      <p:sp>
        <p:nvSpPr>
          <p:cNvPr id="12" name="Content Placeholder 20">
            <a:extLst>
              <a:ext uri="{FF2B5EF4-FFF2-40B4-BE49-F238E27FC236}">
                <a16:creationId xmlns:a16="http://schemas.microsoft.com/office/drawing/2014/main" id="{F210E7C6-C9C5-AB4F-B2C6-08CF54A3F470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4583113" y="1557338"/>
            <a:ext cx="3025776" cy="236330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2000" b="0" i="0">
                <a:solidFill>
                  <a:schemeClr val="tx1"/>
                </a:solidFill>
                <a:latin typeface="Arial" pitchFamily="34" charset="0"/>
              </a:defRPr>
            </a:lvl1pPr>
            <a:lvl2pPr marL="180975" indent="-18097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2000" b="0" i="0" baseline="0">
                <a:solidFill>
                  <a:schemeClr val="tx1"/>
                </a:solidFill>
                <a:latin typeface="Arial" pitchFamily="34" charset="0"/>
              </a:defRPr>
            </a:lvl2pPr>
            <a:lvl3pPr marL="361950" indent="-18097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1800" b="0" i="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13" name="Content Placeholder 20">
            <a:extLst>
              <a:ext uri="{FF2B5EF4-FFF2-40B4-BE49-F238E27FC236}">
                <a16:creationId xmlns:a16="http://schemas.microsoft.com/office/drawing/2014/main" id="{34A65C94-F52F-3944-81C4-F364744665CA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8401049" y="1557338"/>
            <a:ext cx="3024189" cy="236330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2000" b="0" i="0">
                <a:solidFill>
                  <a:schemeClr val="tx1"/>
                </a:solidFill>
                <a:latin typeface="Arial" pitchFamily="34" charset="0"/>
              </a:defRPr>
            </a:lvl1pPr>
            <a:lvl2pPr marL="180975" indent="-18097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2000" b="0" i="0" baseline="0">
                <a:solidFill>
                  <a:schemeClr val="tx1"/>
                </a:solidFill>
                <a:latin typeface="Arial" pitchFamily="34" charset="0"/>
              </a:defRPr>
            </a:lvl2pPr>
            <a:lvl3pPr marL="361950" indent="-18097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1800" b="0" i="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23606967"/>
      </p:ext>
    </p:extLst>
  </p:cSld>
  <p:clrMapOvr>
    <a:masterClrMapping/>
  </p:clrMapOvr>
  <p:transition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ECBF8C6-FF3A-E946-B3D5-6C27E5F9946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>
            <a:noAutofit/>
          </a:bodyPr>
          <a:lstStyle/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29301D37-B47A-0547-ABCC-1B647A2174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6763" y="684000"/>
            <a:ext cx="10658475" cy="56523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Comparison page</a:t>
            </a:r>
          </a:p>
        </p:txBody>
      </p:sp>
      <p:sp>
        <p:nvSpPr>
          <p:cNvPr id="5" name="Content Placeholder 20">
            <a:extLst>
              <a:ext uri="{FF2B5EF4-FFF2-40B4-BE49-F238E27FC236}">
                <a16:creationId xmlns:a16="http://schemas.microsoft.com/office/drawing/2014/main" id="{0E41DF0A-83D4-5F42-8E48-2002316825FC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768880" y="2000028"/>
            <a:ext cx="3058583" cy="4092797"/>
          </a:xfrm>
          <a:prstGeom prst="rect">
            <a:avLst/>
          </a:prstGeom>
        </p:spPr>
        <p:txBody>
          <a:bodyPr lIns="122400" tIns="61200" rIns="122400" bIns="61200">
            <a:noAutofit/>
          </a:bodyPr>
          <a:lstStyle>
            <a:lvl1pPr marL="0" indent="0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1800" b="0" i="0">
                <a:solidFill>
                  <a:schemeClr val="tx1"/>
                </a:solidFill>
                <a:latin typeface="Arial" pitchFamily="34" charset="0"/>
              </a:defRPr>
            </a:lvl1pPr>
            <a:lvl2pPr marL="180975" indent="-18097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1800" b="0" i="0" baseline="0">
                <a:solidFill>
                  <a:schemeClr val="tx1"/>
                </a:solidFill>
                <a:latin typeface="Arial" pitchFamily="34" charset="0"/>
              </a:defRPr>
            </a:lvl2pPr>
            <a:lvl3pPr marL="361950" indent="-180975">
              <a:spcBef>
                <a:spcPts val="500"/>
              </a:spcBef>
              <a:buClr>
                <a:schemeClr val="tx1"/>
              </a:buClr>
              <a:buSzTx/>
              <a:buFont typeface="Calibri" panose="020F0502020204030204" pitchFamily="34" charset="0"/>
              <a:buChar char="–"/>
              <a:defRPr sz="1600" b="0" i="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B6F1C2D-EAC0-104E-91F8-B5ECA6A6754C}"/>
              </a:ext>
            </a:extLst>
          </p:cNvPr>
          <p:cNvCxnSpPr/>
          <p:nvPr userDrawn="1"/>
        </p:nvCxnSpPr>
        <p:spPr bwMode="gray">
          <a:xfrm flipH="1">
            <a:off x="4585990" y="1543377"/>
            <a:ext cx="0" cy="3977818"/>
          </a:xfrm>
          <a:prstGeom prst="line">
            <a:avLst/>
          </a:prstGeom>
          <a:noFill/>
          <a:ln w="19050">
            <a:solidFill>
              <a:schemeClr val="accent6"/>
            </a:solidFill>
            <a:round/>
          </a:ln>
          <a:effectLst/>
        </p:spPr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3A4403B-4A6F-6C49-BB6C-AB5D0E54358A}"/>
              </a:ext>
            </a:extLst>
          </p:cNvPr>
          <p:cNvCxnSpPr/>
          <p:nvPr userDrawn="1"/>
        </p:nvCxnSpPr>
        <p:spPr bwMode="gray">
          <a:xfrm flipH="1">
            <a:off x="8401050" y="1543377"/>
            <a:ext cx="0" cy="3977818"/>
          </a:xfrm>
          <a:prstGeom prst="line">
            <a:avLst/>
          </a:prstGeom>
          <a:noFill/>
          <a:ln w="19050">
            <a:solidFill>
              <a:schemeClr val="accent6"/>
            </a:solidFill>
            <a:round/>
          </a:ln>
          <a:effectLst/>
        </p:spPr>
      </p:cxnSp>
      <p:sp>
        <p:nvSpPr>
          <p:cNvPr id="8" name="Content Placeholder 20">
            <a:extLst>
              <a:ext uri="{FF2B5EF4-FFF2-40B4-BE49-F238E27FC236}">
                <a16:creationId xmlns:a16="http://schemas.microsoft.com/office/drawing/2014/main" id="{7789C2AB-0FAA-0647-B95A-D8A3E341BD5F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4596063" y="2000028"/>
            <a:ext cx="3012824" cy="4092797"/>
          </a:xfrm>
          <a:prstGeom prst="rect">
            <a:avLst/>
          </a:prstGeom>
        </p:spPr>
        <p:txBody>
          <a:bodyPr lIns="122400" tIns="61200" rIns="122400" bIns="61200">
            <a:noAutofit/>
          </a:bodyPr>
          <a:lstStyle>
            <a:lvl1pPr marL="0" indent="0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1800" b="0" i="0">
                <a:solidFill>
                  <a:schemeClr val="tx1"/>
                </a:solidFill>
                <a:latin typeface="Arial" pitchFamily="34" charset="0"/>
              </a:defRPr>
            </a:lvl1pPr>
            <a:lvl2pPr marL="180975" indent="-18097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1800" b="0" i="0" baseline="0">
                <a:solidFill>
                  <a:schemeClr val="tx1"/>
                </a:solidFill>
                <a:latin typeface="Arial" pitchFamily="34" charset="0"/>
              </a:defRPr>
            </a:lvl2pPr>
            <a:lvl3pPr marL="361950" indent="-180975">
              <a:spcBef>
                <a:spcPts val="500"/>
              </a:spcBef>
              <a:buClr>
                <a:schemeClr val="tx1"/>
              </a:buClr>
              <a:buSzTx/>
              <a:buFont typeface="Calibri" panose="020F0502020204030204" pitchFamily="34" charset="0"/>
              <a:buChar char="–"/>
              <a:defRPr sz="1600" b="0" i="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9" name="Content Placeholder 20">
            <a:extLst>
              <a:ext uri="{FF2B5EF4-FFF2-40B4-BE49-F238E27FC236}">
                <a16:creationId xmlns:a16="http://schemas.microsoft.com/office/drawing/2014/main" id="{52835192-0902-8445-BEBB-236A1C87ED56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8413992" y="2000028"/>
            <a:ext cx="3011245" cy="4092797"/>
          </a:xfrm>
          <a:prstGeom prst="rect">
            <a:avLst/>
          </a:prstGeom>
        </p:spPr>
        <p:txBody>
          <a:bodyPr lIns="122400" tIns="61200" rIns="122400" bIns="61200">
            <a:noAutofit/>
          </a:bodyPr>
          <a:lstStyle>
            <a:lvl1pPr marL="0" indent="0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1800" b="0" i="0">
                <a:solidFill>
                  <a:schemeClr val="tx1"/>
                </a:solidFill>
                <a:latin typeface="Arial" pitchFamily="34" charset="0"/>
              </a:defRPr>
            </a:lvl1pPr>
            <a:lvl2pPr marL="180975" indent="-18097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1800" b="0" i="0" baseline="0">
                <a:solidFill>
                  <a:schemeClr val="tx1"/>
                </a:solidFill>
                <a:latin typeface="Arial" pitchFamily="34" charset="0"/>
              </a:defRPr>
            </a:lvl2pPr>
            <a:lvl3pPr marL="361950" indent="-180975">
              <a:spcBef>
                <a:spcPts val="500"/>
              </a:spcBef>
              <a:buClr>
                <a:schemeClr val="tx1"/>
              </a:buClr>
              <a:buSzTx/>
              <a:buFont typeface="Calibri" panose="020F0502020204030204" pitchFamily="34" charset="0"/>
              <a:buChar char="–"/>
              <a:defRPr sz="1600" b="0" i="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E20A456-898E-7647-9636-3B35BE74CBD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66763" y="1541789"/>
            <a:ext cx="3060700" cy="355552"/>
          </a:xfrm>
          <a:prstGeom prst="rect">
            <a:avLst/>
          </a:prstGeom>
          <a:gradFill>
            <a:gsLst>
              <a:gs pos="0">
                <a:schemeClr val="accent2"/>
              </a:gs>
              <a:gs pos="66000">
                <a:schemeClr val="accent1"/>
              </a:gs>
              <a:gs pos="33000">
                <a:srgbClr val="FF6A00"/>
              </a:gs>
              <a:gs pos="100000">
                <a:schemeClr val="tx2"/>
              </a:gs>
            </a:gsLst>
            <a:lin ang="12000000" scaled="0"/>
          </a:gradFill>
        </p:spPr>
        <p:txBody>
          <a:bodyPr lIns="122400" tIns="61200" rIns="122400" bIns="61200">
            <a:noAutofit/>
          </a:bodyPr>
          <a:lstStyle>
            <a:lvl1pPr marL="0" indent="0">
              <a:spcBef>
                <a:spcPts val="600"/>
              </a:spcBef>
              <a:buSzPct val="120000"/>
              <a:buFont typeface="Arial" pitchFamily="34" charset="0"/>
              <a:buNone/>
              <a:defRPr sz="1600" b="0" baseline="0">
                <a:solidFill>
                  <a:schemeClr val="bg1"/>
                </a:solidFill>
                <a:latin typeface="Arial" pitchFamily="34" charset="0"/>
              </a:defRPr>
            </a:lvl1pPr>
            <a:lvl2pPr marL="273050" indent="-265113">
              <a:spcBef>
                <a:spcPts val="600"/>
              </a:spcBef>
              <a:buClr>
                <a:schemeClr val="tx2"/>
              </a:buClr>
              <a:buSzPct val="120000"/>
              <a:buFont typeface="Verdana" pitchFamily="34" charset="0"/>
              <a:buChar char="•"/>
              <a:defRPr sz="1600">
                <a:solidFill>
                  <a:schemeClr val="tx1"/>
                </a:solidFill>
              </a:defRPr>
            </a:lvl2pPr>
            <a:lvl3pPr marL="631825" indent="-216000">
              <a:spcBef>
                <a:spcPts val="600"/>
              </a:spcBef>
              <a:buFont typeface="Verdana" pitchFamily="34" charset="0"/>
              <a:buChar char="−"/>
              <a:defRPr sz="1600">
                <a:solidFill>
                  <a:schemeClr val="tx1"/>
                </a:solidFill>
              </a:defRPr>
            </a:lvl3pPr>
            <a:lvl4pPr marL="804863" indent="-216000">
              <a:spcBef>
                <a:spcPts val="600"/>
              </a:spcBef>
              <a:buFont typeface="Verdana" pitchFamily="34" charset="0"/>
              <a:buChar char="−"/>
              <a:defRPr sz="1400">
                <a:solidFill>
                  <a:schemeClr val="tx1"/>
                </a:solidFill>
              </a:defRPr>
            </a:lvl4pPr>
            <a:lvl5pPr marL="977900" indent="-216000">
              <a:spcBef>
                <a:spcPts val="600"/>
              </a:spcBef>
              <a:buFont typeface="Arial" pitchFamily="34" charset="0"/>
              <a:buChar char="-"/>
              <a:defRPr sz="1400">
                <a:solidFill>
                  <a:schemeClr val="tx1"/>
                </a:solidFill>
              </a:defRPr>
            </a:lvl5pPr>
            <a:lvl6pPr marL="871538" indent="-174625">
              <a:spcBef>
                <a:spcPts val="600"/>
              </a:spcBef>
              <a:defRPr sz="1400"/>
            </a:lvl6pPr>
            <a:lvl7pPr marL="1168400" indent="-216000">
              <a:spcBef>
                <a:spcPts val="600"/>
              </a:spcBef>
              <a:defRPr sz="1400">
                <a:solidFill>
                  <a:schemeClr val="tx1"/>
                </a:solidFill>
              </a:defRPr>
            </a:lvl7pPr>
          </a:lstStyle>
          <a:p>
            <a:pPr lvl="0"/>
            <a:r>
              <a:rPr lang="en-US" noProof="0"/>
              <a:t>Click to enter text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94060416-9D8D-2B4A-96F8-0EF11DCAC266}"/>
              </a:ext>
            </a:extLst>
          </p:cNvPr>
          <p:cNvSpPr>
            <a:spLocks noGrp="1"/>
          </p:cNvSpPr>
          <p:nvPr>
            <p:ph idx="22" hasCustomPrompt="1"/>
          </p:nvPr>
        </p:nvSpPr>
        <p:spPr>
          <a:xfrm>
            <a:off x="4583113" y="1541789"/>
            <a:ext cx="3025776" cy="355552"/>
          </a:xfrm>
          <a:prstGeom prst="rect">
            <a:avLst/>
          </a:prstGeom>
          <a:gradFill>
            <a:gsLst>
              <a:gs pos="0">
                <a:schemeClr val="accent2"/>
              </a:gs>
              <a:gs pos="66000">
                <a:schemeClr val="accent1"/>
              </a:gs>
              <a:gs pos="33000">
                <a:srgbClr val="FF6A00"/>
              </a:gs>
              <a:gs pos="100000">
                <a:schemeClr val="tx2"/>
              </a:gs>
            </a:gsLst>
            <a:lin ang="12000000" scaled="0"/>
          </a:gradFill>
        </p:spPr>
        <p:txBody>
          <a:bodyPr lIns="122400" tIns="61200" rIns="122400" bIns="61200">
            <a:noAutofit/>
          </a:bodyPr>
          <a:lstStyle>
            <a:lvl1pPr marL="0" indent="0">
              <a:spcBef>
                <a:spcPts val="600"/>
              </a:spcBef>
              <a:buSzPct val="120000"/>
              <a:buFont typeface="Arial" pitchFamily="34" charset="0"/>
              <a:buNone/>
              <a:defRPr sz="1600" b="0" baseline="0">
                <a:solidFill>
                  <a:schemeClr val="bg1"/>
                </a:solidFill>
                <a:latin typeface="Arial" pitchFamily="34" charset="0"/>
              </a:defRPr>
            </a:lvl1pPr>
            <a:lvl2pPr marL="273050" indent="-265113">
              <a:spcBef>
                <a:spcPts val="600"/>
              </a:spcBef>
              <a:buClr>
                <a:schemeClr val="tx2"/>
              </a:buClr>
              <a:buSzPct val="120000"/>
              <a:buFont typeface="Verdana" pitchFamily="34" charset="0"/>
              <a:buChar char="•"/>
              <a:defRPr sz="1600">
                <a:solidFill>
                  <a:schemeClr val="tx1"/>
                </a:solidFill>
              </a:defRPr>
            </a:lvl2pPr>
            <a:lvl3pPr marL="631825" indent="-216000">
              <a:spcBef>
                <a:spcPts val="600"/>
              </a:spcBef>
              <a:buFont typeface="Verdana" pitchFamily="34" charset="0"/>
              <a:buChar char="−"/>
              <a:defRPr sz="1600">
                <a:solidFill>
                  <a:schemeClr val="tx1"/>
                </a:solidFill>
              </a:defRPr>
            </a:lvl3pPr>
            <a:lvl4pPr marL="804863" indent="-216000">
              <a:spcBef>
                <a:spcPts val="600"/>
              </a:spcBef>
              <a:buFont typeface="Verdana" pitchFamily="34" charset="0"/>
              <a:buChar char="−"/>
              <a:defRPr sz="1400">
                <a:solidFill>
                  <a:schemeClr val="tx1"/>
                </a:solidFill>
              </a:defRPr>
            </a:lvl4pPr>
            <a:lvl5pPr marL="977900" indent="-216000">
              <a:spcBef>
                <a:spcPts val="600"/>
              </a:spcBef>
              <a:buFont typeface="Arial" pitchFamily="34" charset="0"/>
              <a:buChar char="-"/>
              <a:defRPr sz="1400">
                <a:solidFill>
                  <a:schemeClr val="tx1"/>
                </a:solidFill>
              </a:defRPr>
            </a:lvl5pPr>
            <a:lvl6pPr marL="871538" indent="-174625">
              <a:spcBef>
                <a:spcPts val="600"/>
              </a:spcBef>
              <a:defRPr sz="1400"/>
            </a:lvl6pPr>
            <a:lvl7pPr marL="1168400" indent="-216000">
              <a:spcBef>
                <a:spcPts val="600"/>
              </a:spcBef>
              <a:defRPr sz="1400">
                <a:solidFill>
                  <a:schemeClr val="tx1"/>
                </a:solidFill>
              </a:defRPr>
            </a:lvl7pPr>
          </a:lstStyle>
          <a:p>
            <a:pPr lvl="0"/>
            <a:r>
              <a:rPr lang="en-US" noProof="0"/>
              <a:t>Click to enter text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7B3F98ED-EDB1-0746-922E-070BFA3CA393}"/>
              </a:ext>
            </a:extLst>
          </p:cNvPr>
          <p:cNvSpPr>
            <a:spLocks noGrp="1"/>
          </p:cNvSpPr>
          <p:nvPr>
            <p:ph idx="23" hasCustomPrompt="1"/>
          </p:nvPr>
        </p:nvSpPr>
        <p:spPr>
          <a:xfrm>
            <a:off x="8401049" y="1541789"/>
            <a:ext cx="3024189" cy="355552"/>
          </a:xfrm>
          <a:prstGeom prst="rect">
            <a:avLst/>
          </a:prstGeom>
          <a:gradFill>
            <a:gsLst>
              <a:gs pos="0">
                <a:schemeClr val="accent2"/>
              </a:gs>
              <a:gs pos="66000">
                <a:schemeClr val="accent1"/>
              </a:gs>
              <a:gs pos="33000">
                <a:srgbClr val="FF6A00"/>
              </a:gs>
              <a:gs pos="100000">
                <a:schemeClr val="tx2"/>
              </a:gs>
            </a:gsLst>
            <a:lin ang="12000000" scaled="0"/>
          </a:gradFill>
        </p:spPr>
        <p:txBody>
          <a:bodyPr lIns="122400" tIns="61200" rIns="122400" bIns="61200">
            <a:noAutofit/>
          </a:bodyPr>
          <a:lstStyle>
            <a:lvl1pPr marL="0" indent="0">
              <a:spcBef>
                <a:spcPts val="600"/>
              </a:spcBef>
              <a:buSzPct val="120000"/>
              <a:buFont typeface="Arial" pitchFamily="34" charset="0"/>
              <a:buNone/>
              <a:defRPr sz="1600" b="0" baseline="0">
                <a:solidFill>
                  <a:schemeClr val="bg1"/>
                </a:solidFill>
                <a:latin typeface="Arial" pitchFamily="34" charset="0"/>
              </a:defRPr>
            </a:lvl1pPr>
            <a:lvl2pPr marL="273050" indent="-265113">
              <a:spcBef>
                <a:spcPts val="600"/>
              </a:spcBef>
              <a:buClr>
                <a:schemeClr val="tx2"/>
              </a:buClr>
              <a:buSzPct val="120000"/>
              <a:buFont typeface="Verdana" pitchFamily="34" charset="0"/>
              <a:buChar char="•"/>
              <a:defRPr sz="1600">
                <a:solidFill>
                  <a:schemeClr val="tx1"/>
                </a:solidFill>
              </a:defRPr>
            </a:lvl2pPr>
            <a:lvl3pPr marL="631825" indent="-216000">
              <a:spcBef>
                <a:spcPts val="600"/>
              </a:spcBef>
              <a:buFont typeface="Verdana" pitchFamily="34" charset="0"/>
              <a:buChar char="−"/>
              <a:defRPr sz="1600">
                <a:solidFill>
                  <a:schemeClr val="tx1"/>
                </a:solidFill>
              </a:defRPr>
            </a:lvl3pPr>
            <a:lvl4pPr marL="804863" indent="-216000">
              <a:spcBef>
                <a:spcPts val="600"/>
              </a:spcBef>
              <a:buFont typeface="Verdana" pitchFamily="34" charset="0"/>
              <a:buChar char="−"/>
              <a:defRPr sz="1400">
                <a:solidFill>
                  <a:schemeClr val="tx1"/>
                </a:solidFill>
              </a:defRPr>
            </a:lvl4pPr>
            <a:lvl5pPr marL="977900" indent="-216000">
              <a:spcBef>
                <a:spcPts val="600"/>
              </a:spcBef>
              <a:buFont typeface="Arial" pitchFamily="34" charset="0"/>
              <a:buChar char="-"/>
              <a:defRPr sz="1400">
                <a:solidFill>
                  <a:schemeClr val="tx1"/>
                </a:solidFill>
              </a:defRPr>
            </a:lvl5pPr>
            <a:lvl6pPr marL="871538" indent="-174625">
              <a:spcBef>
                <a:spcPts val="600"/>
              </a:spcBef>
              <a:defRPr sz="1400"/>
            </a:lvl6pPr>
            <a:lvl7pPr marL="1168400" indent="-216000">
              <a:spcBef>
                <a:spcPts val="600"/>
              </a:spcBef>
              <a:defRPr sz="1400">
                <a:solidFill>
                  <a:schemeClr val="tx1"/>
                </a:solidFill>
              </a:defRPr>
            </a:lvl7pPr>
          </a:lstStyle>
          <a:p>
            <a:pPr lvl="0"/>
            <a:r>
              <a:rPr lang="en-US" noProof="0"/>
              <a:t>Click to enter text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AE45457-E95A-C34E-B64B-96FA51745FDE}"/>
              </a:ext>
            </a:extLst>
          </p:cNvPr>
          <p:cNvCxnSpPr/>
          <p:nvPr userDrawn="1"/>
        </p:nvCxnSpPr>
        <p:spPr bwMode="gray">
          <a:xfrm flipH="1">
            <a:off x="770515" y="1543377"/>
            <a:ext cx="0" cy="3977818"/>
          </a:xfrm>
          <a:prstGeom prst="line">
            <a:avLst/>
          </a:prstGeom>
          <a:noFill/>
          <a:ln w="19050">
            <a:solidFill>
              <a:schemeClr val="accent6"/>
            </a:solidFill>
            <a:round/>
          </a:ln>
          <a:effectLst/>
        </p:spPr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28F13C5-CF61-4A4C-8183-EEC7441F9C66}"/>
              </a:ext>
            </a:extLst>
          </p:cNvPr>
          <p:cNvSpPr txBox="1"/>
          <p:nvPr userDrawn="1"/>
        </p:nvSpPr>
        <p:spPr>
          <a:xfrm flipH="1">
            <a:off x="5320145" y="1025236"/>
            <a:ext cx="0" cy="0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/>
          <a:p>
            <a:pPr algn="l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79164467"/>
      </p:ext>
    </p:extLst>
  </p:cSld>
  <p:clrMapOvr>
    <a:masterClrMapping/>
  </p:clrMapOvr>
  <p:transition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device and big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EAD3CFF-35F0-EE42-99CF-7B91F8844A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  <p:sp>
        <p:nvSpPr>
          <p:cNvPr id="6" name="Espace réservé pour une image  8">
            <a:extLst>
              <a:ext uri="{FF2B5EF4-FFF2-40B4-BE49-F238E27FC236}">
                <a16:creationId xmlns:a16="http://schemas.microsoft.com/office/drawing/2014/main" id="{C4B7093F-77F3-3449-9E60-BC70230FC0A3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6111917" y="770881"/>
            <a:ext cx="5321943" cy="5321944"/>
          </a:xfrm>
          <a:custGeom>
            <a:avLst/>
            <a:gdLst>
              <a:gd name="connsiteX0" fmla="*/ 0 w 6003155"/>
              <a:gd name="connsiteY0" fmla="*/ 0 h 6003156"/>
              <a:gd name="connsiteX1" fmla="*/ 6003155 w 6003155"/>
              <a:gd name="connsiteY1" fmla="*/ 0 h 6003156"/>
              <a:gd name="connsiteX2" fmla="*/ 6003155 w 6003155"/>
              <a:gd name="connsiteY2" fmla="*/ 1 h 6003156"/>
              <a:gd name="connsiteX3" fmla="*/ 6003155 w 6003155"/>
              <a:gd name="connsiteY3" fmla="*/ 2404742 h 6003156"/>
              <a:gd name="connsiteX4" fmla="*/ 6003155 w 6003155"/>
              <a:gd name="connsiteY4" fmla="*/ 6003156 h 6003156"/>
              <a:gd name="connsiteX5" fmla="*/ 3598413 w 6003155"/>
              <a:gd name="connsiteY5" fmla="*/ 6003156 h 6003156"/>
              <a:gd name="connsiteX6" fmla="*/ 3598413 w 6003155"/>
              <a:gd name="connsiteY6" fmla="*/ 2404742 h 6003156"/>
              <a:gd name="connsiteX7" fmla="*/ 0 w 6003155"/>
              <a:gd name="connsiteY7" fmla="*/ 2404742 h 6003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03155" h="6003156">
                <a:moveTo>
                  <a:pt x="0" y="0"/>
                </a:moveTo>
                <a:lnTo>
                  <a:pt x="6003155" y="0"/>
                </a:lnTo>
                <a:lnTo>
                  <a:pt x="6003155" y="1"/>
                </a:lnTo>
                <a:lnTo>
                  <a:pt x="6003155" y="2404742"/>
                </a:lnTo>
                <a:lnTo>
                  <a:pt x="6003155" y="6003156"/>
                </a:lnTo>
                <a:lnTo>
                  <a:pt x="3598413" y="6003156"/>
                </a:lnTo>
                <a:lnTo>
                  <a:pt x="3598413" y="2404742"/>
                </a:lnTo>
                <a:lnTo>
                  <a:pt x="0" y="2404742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1800"/>
            </a:lvl1pPr>
          </a:lstStyle>
          <a:p>
            <a:r>
              <a:rPr lang="en-CA" sz="1800">
                <a:cs typeface="Arial" pitchFamily="34" charset="0"/>
              </a:rPr>
              <a:t>Click on the Image icon to change with a new picture located on your computer</a:t>
            </a:r>
            <a:endParaRPr lang="fr-FR"/>
          </a:p>
        </p:txBody>
      </p:sp>
      <p:sp>
        <p:nvSpPr>
          <p:cNvPr id="10" name="Content Placeholder 20">
            <a:extLst>
              <a:ext uri="{FF2B5EF4-FFF2-40B4-BE49-F238E27FC236}">
                <a16:creationId xmlns:a16="http://schemas.microsoft.com/office/drawing/2014/main" id="{724BBC96-0D1F-2C4D-B3B5-A7EE6A8D87D1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766763" y="3429000"/>
            <a:ext cx="4608512" cy="266382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ct val="0"/>
              </a:spcBef>
              <a:buClrTx/>
              <a:buSzTx/>
              <a:buFont typeface="Arial" pitchFamily="34" charset="0"/>
              <a:buNone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Tx/>
              <a:buSzTx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Tx/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9400">
              <a:spcBef>
                <a:spcPts val="500"/>
              </a:spcBef>
              <a:buClrTx/>
              <a:buSzTx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Tx/>
              <a:buSzTx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BEBAC359-7971-3346-8D90-684CC25CF1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7224" y="619403"/>
            <a:ext cx="4598051" cy="250811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461549265"/>
      </p:ext>
    </p:extLst>
  </p:cSld>
  <p:clrMapOvr>
    <a:masterClrMapping/>
  </p:clrMapOvr>
  <p:transition/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55E4144-6646-C747-B762-94F6E0C3EFB5}"/>
              </a:ext>
            </a:extLst>
          </p:cNvPr>
          <p:cNvSpPr/>
          <p:nvPr userDrawn="1"/>
        </p:nvSpPr>
        <p:spPr bwMode="gray">
          <a:xfrm flipH="1">
            <a:off x="0" y="0"/>
            <a:ext cx="12199459" cy="6858000"/>
          </a:xfrm>
          <a:prstGeom prst="rect">
            <a:avLst/>
          </a:prstGeom>
          <a:gradFill flip="none" rotWithShape="1">
            <a:gsLst>
              <a:gs pos="60000">
                <a:srgbClr val="A82465"/>
              </a:gs>
              <a:gs pos="0">
                <a:srgbClr val="E31937"/>
              </a:gs>
              <a:gs pos="100000">
                <a:srgbClr val="5236AB"/>
              </a:gs>
            </a:gsLst>
            <a:lin ang="0" scaled="0"/>
          </a:gra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lvl="0" algn="ctr">
              <a:spcBef>
                <a:spcPct val="0"/>
              </a:spcBef>
              <a:buClrTx/>
              <a:buSzPct val="90000"/>
            </a:pPr>
            <a:endParaRPr lang="en-CA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3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785230" y="3119636"/>
            <a:ext cx="6119812" cy="2051078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indent="0" algn="l">
              <a:spcBef>
                <a:spcPct val="0"/>
              </a:spcBef>
              <a:buNone/>
              <a:defRPr sz="2400" b="1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 noProof="0"/>
              <a:t>Subtitle if required</a:t>
            </a:r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8C605EF0-E4DC-2A4A-909F-D231546F95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748799" y="635964"/>
            <a:ext cx="6139363" cy="2226506"/>
          </a:xfrm>
        </p:spPr>
        <p:txBody>
          <a:bodyPr>
            <a:noAutofit/>
          </a:bodyPr>
          <a:lstStyle>
            <a:lvl1pPr>
              <a:defRPr sz="4800">
                <a:solidFill>
                  <a:schemeClr val="bg2"/>
                </a:solidFill>
              </a:defRPr>
            </a:lvl1pPr>
          </a:lstStyle>
          <a:p>
            <a:r>
              <a:rPr lang="en-CA"/>
              <a:t>Divider slide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3FF155A6-933D-3F47-A921-0C019D14B7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black"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bg2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  <p:sp>
        <p:nvSpPr>
          <p:cNvPr id="12" name="TextBox 95" descr="Copyright_box&#10;">
            <a:extLst>
              <a:ext uri="{FF2B5EF4-FFF2-40B4-BE49-F238E27FC236}">
                <a16:creationId xmlns:a16="http://schemas.microsoft.com/office/drawing/2014/main" id="{7A8DA9F1-CF08-104D-87AD-2C7918C70554}"/>
              </a:ext>
            </a:extLst>
          </p:cNvPr>
          <p:cNvSpPr txBox="1"/>
          <p:nvPr userDrawn="1"/>
        </p:nvSpPr>
        <p:spPr bwMode="white">
          <a:xfrm>
            <a:off x="766763" y="6264308"/>
            <a:ext cx="1920658" cy="169200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vert="horz" wrap="none" lIns="0" tIns="0" rIns="0" bIns="0" rtlCol="0" anchor="ctr" anchorCtr="0">
            <a:noAutofit/>
          </a:bodyPr>
          <a:lstStyle/>
          <a:p>
            <a:pPr algn="l"/>
            <a:r>
              <a:rPr lang="en-CA" sz="1000">
                <a:solidFill>
                  <a:schemeClr val="bg2"/>
                </a:solidFill>
                <a:latin typeface="+mn-lt"/>
              </a:rPr>
              <a:t>© 2022 CGI Inc.</a:t>
            </a:r>
            <a:endParaRPr lang="en-CA" sz="1000" b="0" i="0" u="none">
              <a:solidFill>
                <a:schemeClr val="bg2"/>
              </a:solidFill>
              <a:latin typeface="+mn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9351374"/>
      </p:ext>
    </p:extLst>
  </p:cSld>
  <p:clrMapOvr>
    <a:masterClrMapping/>
  </p:clrMapOvr>
  <p:transition/>
  <p:extLst>
    <p:ext uri="{DCECCB84-F9BA-43D5-87BE-67443E8EF086}">
      <p15:sldGuideLst xmlns:p15="http://schemas.microsoft.com/office/powerpoint/2012/main"/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phic device and 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 bwMode="gray">
          <a:xfrm>
            <a:off x="462707" y="6491436"/>
            <a:ext cx="9721080" cy="216024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algn="ctr">
              <a:spcBef>
                <a:spcPct val="0"/>
              </a:spcBef>
              <a:buClrTx/>
              <a:buSzPct val="90000"/>
            </a:pPr>
            <a:endParaRPr lang="en-CA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1" name="Freeform 6">
            <a:extLst>
              <a:ext uri="{FF2B5EF4-FFF2-40B4-BE49-F238E27FC236}">
                <a16:creationId xmlns:a16="http://schemas.microsoft.com/office/drawing/2014/main" id="{E92206DE-17C9-E04C-89B5-21C279EE24F8}"/>
              </a:ext>
            </a:extLst>
          </p:cNvPr>
          <p:cNvSpPr/>
          <p:nvPr userDrawn="1"/>
        </p:nvSpPr>
        <p:spPr bwMode="auto">
          <a:xfrm rot="16200000" flipH="1">
            <a:off x="7632850" y="776137"/>
            <a:ext cx="3803349" cy="3781425"/>
          </a:xfrm>
          <a:custGeom>
            <a:avLst/>
            <a:gdLst>
              <a:gd name="T0" fmla="*/ 0 w 4337"/>
              <a:gd name="T1" fmla="*/ 0 h 4312"/>
              <a:gd name="T2" fmla="*/ 0 w 4337"/>
              <a:gd name="T3" fmla="*/ 4312 h 4312"/>
              <a:gd name="T4" fmla="*/ 4337 w 4337"/>
              <a:gd name="T5" fmla="*/ 4312 h 4312"/>
              <a:gd name="T6" fmla="*/ 4337 w 4337"/>
              <a:gd name="T7" fmla="*/ 2586 h 4312"/>
              <a:gd name="T8" fmla="*/ 1736 w 4337"/>
              <a:gd name="T9" fmla="*/ 2586 h 4312"/>
              <a:gd name="T10" fmla="*/ 1736 w 4337"/>
              <a:gd name="T11" fmla="*/ 0 h 4312"/>
              <a:gd name="T12" fmla="*/ 0 w 4337"/>
              <a:gd name="T13" fmla="*/ 0 h 43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337" h="4312">
                <a:moveTo>
                  <a:pt x="0" y="0"/>
                </a:moveTo>
                <a:lnTo>
                  <a:pt x="0" y="4312"/>
                </a:lnTo>
                <a:lnTo>
                  <a:pt x="4337" y="4312"/>
                </a:lnTo>
                <a:lnTo>
                  <a:pt x="4337" y="2586"/>
                </a:lnTo>
                <a:lnTo>
                  <a:pt x="1736" y="2586"/>
                </a:lnTo>
                <a:lnTo>
                  <a:pt x="1736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00000">
                <a:srgbClr val="991F3D"/>
              </a:gs>
              <a:gs pos="66000">
                <a:srgbClr val="E31937"/>
              </a:gs>
              <a:gs pos="33000">
                <a:srgbClr val="FF6A00"/>
              </a:gs>
              <a:gs pos="0">
                <a:srgbClr val="FFCDD2"/>
              </a:gs>
            </a:gsLst>
            <a:lin ang="0" scaled="0"/>
          </a:gra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lvl="0" algn="ctr">
              <a:spcBef>
                <a:spcPct val="0"/>
              </a:spcBef>
              <a:buClrTx/>
              <a:buSzPct val="90000"/>
            </a:pPr>
            <a:endParaRPr lang="en-CA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2" name="Espace réservé du texte 2">
            <a:extLst>
              <a:ext uri="{FF2B5EF4-FFF2-40B4-BE49-F238E27FC236}">
                <a16:creationId xmlns:a16="http://schemas.microsoft.com/office/drawing/2014/main" id="{D3042FBB-DA17-F44B-831D-42583634A8F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66800" y="578900"/>
            <a:ext cx="6130753" cy="285881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None/>
              <a:defRPr sz="6000">
                <a:solidFill>
                  <a:schemeClr val="tx1"/>
                </a:solidFill>
              </a:defRPr>
            </a:lvl1pPr>
          </a:lstStyle>
          <a:p>
            <a:pPr lvl="0"/>
            <a:r>
              <a:rPr lang="en-CA"/>
              <a:t>Title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5C837B84-BCBE-CE4F-AAD6-DC4A6359EA7D}"/>
              </a:ext>
            </a:extLst>
          </p:cNvPr>
          <p:cNvSpPr txBox="1"/>
          <p:nvPr userDrawn="1"/>
        </p:nvSpPr>
        <p:spPr bwMode="auto">
          <a:xfrm>
            <a:off x="766763" y="5916651"/>
            <a:ext cx="975360" cy="215444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</a:ln>
          <a:effectLst/>
        </p:spPr>
        <p:txBody>
          <a:bodyPr wrap="square" lIns="0" tIns="0" rIns="0" bIns="0" rtlCol="0">
            <a:noAutofit/>
          </a:bodyPr>
          <a:lstStyle/>
          <a:p>
            <a:r>
              <a:rPr lang="en-CA" sz="1400" b="1">
                <a:cs typeface="Arial" pitchFamily="34" charset="0"/>
              </a:rPr>
              <a:t>cgi.com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CDA1E445-A6EB-ED42-914D-6C8866FA7691}"/>
              </a:ext>
            </a:extLst>
          </p:cNvPr>
          <p:cNvSpPr txBox="1"/>
          <p:nvPr userDrawn="1"/>
        </p:nvSpPr>
        <p:spPr>
          <a:xfrm>
            <a:off x="766763" y="3700463"/>
            <a:ext cx="6234112" cy="201453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endParaRPr lang="fr-CA">
              <a:effectLst/>
              <a:highlight>
                <a:srgbClr val="FFFF00"/>
              </a:highlight>
            </a:endParaRP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EB73EB6-4721-DF40-89DE-28F0838BEAB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6763" y="3727452"/>
            <a:ext cx="6121400" cy="201612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ct val="0"/>
              </a:spcBef>
              <a:buNone/>
              <a:defRPr sz="1600"/>
            </a:lvl1pPr>
          </a:lstStyle>
          <a:p>
            <a:pPr lvl="0"/>
            <a:r>
              <a:rPr lang="en-US" noProof="0"/>
              <a:t>To get the latest company description, visit brand.cgi.com 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4DB3BEC6-2C70-CA49-ACB5-5388FDDE5F7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93300" y="5372174"/>
            <a:ext cx="1549400" cy="720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865146"/>
      </p:ext>
    </p:extLst>
  </p:cSld>
  <p:clrMapOvr>
    <a:masterClrMapping/>
  </p:clrMapOvr>
  <p:transition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device and smal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 bwMode="gray">
          <a:xfrm>
            <a:off x="462707" y="6491436"/>
            <a:ext cx="9721080" cy="216024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algn="ctr">
              <a:spcBef>
                <a:spcPct val="0"/>
              </a:spcBef>
              <a:buClrTx/>
              <a:buSzPct val="90000"/>
            </a:pPr>
            <a:endParaRPr lang="en-CA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1" name="Freeform 6">
            <a:extLst>
              <a:ext uri="{FF2B5EF4-FFF2-40B4-BE49-F238E27FC236}">
                <a16:creationId xmlns:a16="http://schemas.microsoft.com/office/drawing/2014/main" id="{E92206DE-17C9-E04C-89B5-21C279EE24F8}"/>
              </a:ext>
            </a:extLst>
          </p:cNvPr>
          <p:cNvSpPr/>
          <p:nvPr userDrawn="1"/>
        </p:nvSpPr>
        <p:spPr bwMode="auto">
          <a:xfrm rot="16200000" flipH="1">
            <a:off x="8417520" y="773869"/>
            <a:ext cx="3016411" cy="2999023"/>
          </a:xfrm>
          <a:custGeom>
            <a:avLst/>
            <a:gdLst>
              <a:gd name="T0" fmla="*/ 0 w 4337"/>
              <a:gd name="T1" fmla="*/ 0 h 4312"/>
              <a:gd name="T2" fmla="*/ 0 w 4337"/>
              <a:gd name="T3" fmla="*/ 4312 h 4312"/>
              <a:gd name="T4" fmla="*/ 4337 w 4337"/>
              <a:gd name="T5" fmla="*/ 4312 h 4312"/>
              <a:gd name="T6" fmla="*/ 4337 w 4337"/>
              <a:gd name="T7" fmla="*/ 2586 h 4312"/>
              <a:gd name="T8" fmla="*/ 1736 w 4337"/>
              <a:gd name="T9" fmla="*/ 2586 h 4312"/>
              <a:gd name="T10" fmla="*/ 1736 w 4337"/>
              <a:gd name="T11" fmla="*/ 0 h 4312"/>
              <a:gd name="T12" fmla="*/ 0 w 4337"/>
              <a:gd name="T13" fmla="*/ 0 h 43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337" h="4312">
                <a:moveTo>
                  <a:pt x="0" y="0"/>
                </a:moveTo>
                <a:lnTo>
                  <a:pt x="0" y="4312"/>
                </a:lnTo>
                <a:lnTo>
                  <a:pt x="4337" y="4312"/>
                </a:lnTo>
                <a:lnTo>
                  <a:pt x="4337" y="2586"/>
                </a:lnTo>
                <a:lnTo>
                  <a:pt x="1736" y="2586"/>
                </a:lnTo>
                <a:lnTo>
                  <a:pt x="1736" y="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60000">
                <a:srgbClr val="A82465"/>
              </a:gs>
              <a:gs pos="0">
                <a:srgbClr val="E31937"/>
              </a:gs>
              <a:gs pos="100000">
                <a:srgbClr val="5236AB"/>
              </a:gs>
            </a:gsLst>
            <a:lin ang="0" scaled="0"/>
          </a:gra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lvl="0" algn="ctr">
              <a:spcBef>
                <a:spcPct val="0"/>
              </a:spcBef>
              <a:buClrTx/>
              <a:buSzPct val="90000"/>
            </a:pPr>
            <a:endParaRPr lang="en-CA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C474D8A0-16FB-2542-B1F3-7CA2D12915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4B0EAFBC-1A30-3845-B3FB-9DDCB8086A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5737" y="683246"/>
            <a:ext cx="6108399" cy="531097"/>
          </a:xfrm>
        </p:spPr>
        <p:txBody>
          <a:bodyPr>
            <a:noAutofit/>
          </a:bodyPr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CA"/>
              <a:t>Title</a:t>
            </a:r>
          </a:p>
        </p:txBody>
      </p:sp>
      <p:sp>
        <p:nvSpPr>
          <p:cNvPr id="13" name="Content Placeholder 20">
            <a:extLst>
              <a:ext uri="{FF2B5EF4-FFF2-40B4-BE49-F238E27FC236}">
                <a16:creationId xmlns:a16="http://schemas.microsoft.com/office/drawing/2014/main" id="{724BBC96-0D1F-2C4D-B3B5-A7EE6A8D87D1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766763" y="1704110"/>
            <a:ext cx="6107373" cy="412325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ct val="0"/>
              </a:spcBef>
              <a:buClrTx/>
              <a:buSzTx/>
              <a:buFont typeface="Arial" pitchFamily="34" charset="0"/>
              <a:buNone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Tx/>
              <a:buSzTx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Tx/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9400">
              <a:spcBef>
                <a:spcPts val="500"/>
              </a:spcBef>
              <a:buClrTx/>
              <a:buSzTx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Tx/>
              <a:buSzTx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66784187"/>
      </p:ext>
    </p:extLst>
  </p:cSld>
  <p:clrMapOvr>
    <a:masterClrMapping/>
  </p:clrMapOvr>
  <p:transition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0">
            <a:extLst>
              <a:ext uri="{FF2B5EF4-FFF2-40B4-BE49-F238E27FC236}">
                <a16:creationId xmlns:a16="http://schemas.microsoft.com/office/drawing/2014/main" id="{CA3CDF8A-556A-3F4E-82A4-A5DA4775BE66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782529" y="3941366"/>
            <a:ext cx="1080647" cy="1080000"/>
          </a:xfrm>
          <a:prstGeom prst="rect">
            <a:avLst/>
          </a:prstGeom>
          <a:ln>
            <a:noFill/>
          </a:ln>
        </p:spPr>
        <p:txBody>
          <a:bodyPr lIns="0" tIns="0" rIns="0" bIns="0">
            <a:noAutofit/>
          </a:bodyPr>
          <a:lstStyle>
            <a:lvl1pPr marL="0" indent="0" algn="ctr">
              <a:buNone/>
              <a:defRPr lang="en-GB" sz="1100" kern="1200" baseline="0" noProof="0" smtClean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Picture Placeholder 20">
            <a:extLst>
              <a:ext uri="{FF2B5EF4-FFF2-40B4-BE49-F238E27FC236}">
                <a16:creationId xmlns:a16="http://schemas.microsoft.com/office/drawing/2014/main" id="{BEE923B2-3662-614C-AEC1-846B00F55FD1}"/>
              </a:ext>
            </a:extLst>
          </p:cNvPr>
          <p:cNvSpPr>
            <a:spLocks noGrp="1" noChangeAspect="1"/>
          </p:cNvSpPr>
          <p:nvPr>
            <p:ph type="pic" sz="quarter" idx="15"/>
          </p:nvPr>
        </p:nvSpPr>
        <p:spPr>
          <a:xfrm>
            <a:off x="6312001" y="3941366"/>
            <a:ext cx="1080647" cy="1080000"/>
          </a:xfrm>
          <a:prstGeom prst="rect">
            <a:avLst/>
          </a:prstGeom>
          <a:ln>
            <a:noFill/>
          </a:ln>
        </p:spPr>
        <p:txBody>
          <a:bodyPr lIns="0" tIns="0" rIns="0" bIns="0">
            <a:noAutofit/>
          </a:bodyPr>
          <a:lstStyle>
            <a:lvl1pPr marL="0" indent="0" algn="ctr">
              <a:buNone/>
              <a:defRPr lang="en-GB" sz="1100" kern="1200" baseline="0" noProof="0" smtClean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54351994-C110-F943-BA9E-AB717123F9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62" y="2612855"/>
            <a:ext cx="10658475" cy="92075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Content Placeholder 20">
            <a:extLst>
              <a:ext uri="{FF2B5EF4-FFF2-40B4-BE49-F238E27FC236}">
                <a16:creationId xmlns:a16="http://schemas.microsoft.com/office/drawing/2014/main" id="{5CCB27AD-C0CD-2C42-B030-26334E078C02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2316163" y="3941366"/>
            <a:ext cx="3816350" cy="215145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rgbClr val="000000"/>
              </a:buClr>
              <a:buSzTx/>
              <a:buFont typeface="Arial" pitchFamily="34" charset="0"/>
              <a:buNone/>
              <a:defRPr sz="1600">
                <a:solidFill>
                  <a:schemeClr val="tx1"/>
                </a:solidFill>
                <a:latin typeface="Arial" pitchFamily="34" charset="0"/>
              </a:defRPr>
            </a:lvl1pPr>
            <a:lvl2pPr marL="355600" indent="0">
              <a:spcBef>
                <a:spcPts val="500"/>
              </a:spcBef>
              <a:buClr>
                <a:srgbClr val="000000"/>
              </a:buClr>
              <a:buSzTx/>
              <a:buFont typeface="Arial" pitchFamily="34" charset="0"/>
              <a:buNone/>
              <a:defRPr sz="14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rgbClr val="000000"/>
              </a:buClr>
              <a:buSzTx/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rgbClr val="000000"/>
              </a:buClr>
              <a:buSzTx/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rgbClr val="000000"/>
              </a:buClr>
              <a:buSzTx/>
              <a:buFont typeface="Courier New" panose="02070309020205020404" pitchFamily="49" charset="0"/>
              <a:buChar char="o"/>
              <a:defRPr sz="11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8" name="Content Placeholder 20">
            <a:extLst>
              <a:ext uri="{FF2B5EF4-FFF2-40B4-BE49-F238E27FC236}">
                <a16:creationId xmlns:a16="http://schemas.microsoft.com/office/drawing/2014/main" id="{103CCFC1-1851-B54B-9A3F-03A9AB582882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7608888" y="3941366"/>
            <a:ext cx="3816350" cy="215145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tx1"/>
              </a:buClr>
              <a:buSzTx/>
              <a:buFont typeface="Arial" pitchFamily="34" charset="0"/>
              <a:buNone/>
              <a:defRPr sz="1600">
                <a:solidFill>
                  <a:schemeClr val="tx1"/>
                </a:solidFill>
                <a:latin typeface="Arial" pitchFamily="34" charset="0"/>
              </a:defRPr>
            </a:lvl1pPr>
            <a:lvl2pPr marL="355600" indent="0">
              <a:spcBef>
                <a:spcPts val="500"/>
              </a:spcBef>
              <a:buClr>
                <a:schemeClr val="tx1"/>
              </a:buClr>
              <a:buSzTx/>
              <a:buFont typeface="Arial" pitchFamily="34" charset="0"/>
              <a:buNone/>
              <a:defRPr sz="14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chemeClr val="tx1"/>
              </a:buClr>
              <a:buSzTx/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tx1"/>
              </a:buClr>
              <a:buSzTx/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tx1"/>
              </a:buClr>
              <a:buSzTx/>
              <a:buFont typeface="Courier New" panose="02070309020205020404" pitchFamily="49" charset="0"/>
              <a:buChar char="o"/>
              <a:defRPr sz="11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7F0484C1-4630-D247-85B4-84AA33A128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09469680"/>
      </p:ext>
    </p:extLst>
  </p:cSld>
  <p:clrMapOvr>
    <a:masterClrMapping/>
  </p:clrMapOvr>
  <p:transition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page for sales presenta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66762" y="1460253"/>
            <a:ext cx="8389938" cy="461665"/>
          </a:xfrm>
        </p:spPr>
        <p:txBody>
          <a:bodyPr wrap="square" lIns="0" tIns="0" rIns="0" bIns="0">
            <a:noAutofit/>
          </a:bodyPr>
          <a:lstStyle>
            <a:lvl1pPr algn="l">
              <a:defRPr sz="3000" baseline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Text</a:t>
            </a:r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753138" y="2294587"/>
            <a:ext cx="8403561" cy="702365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  <a:latin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4B92B566-061D-B145-9022-F401D638E7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08916510"/>
      </p:ext>
    </p:extLst>
  </p:cSld>
  <p:clrMapOvr>
    <a:masterClrMapping/>
  </p:clrMapOvr>
  <p:transition/>
  <p:hf hdr="0" dt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8666CAE6-9220-9D4A-A132-D9F6BA0AB4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63" y="3285360"/>
            <a:ext cx="4608512" cy="31845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18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5" name="Content Placeholder 20">
            <a:extLst>
              <a:ext uri="{FF2B5EF4-FFF2-40B4-BE49-F238E27FC236}">
                <a16:creationId xmlns:a16="http://schemas.microsoft.com/office/drawing/2014/main" id="{85E43662-3308-F34D-B441-CCB9F640690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66762" y="3861360"/>
            <a:ext cx="4608513" cy="223146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10000"/>
              </a:lnSpc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lnSpc>
                <a:spcPct val="110000"/>
              </a:lnSpc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12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lnSpc>
                <a:spcPct val="110000"/>
              </a:lnSpc>
              <a:spcBef>
                <a:spcPts val="500"/>
              </a:spcBef>
              <a:buClr>
                <a:schemeClr val="tx1"/>
              </a:buClr>
              <a:buSzTx/>
              <a:buFont typeface="Calibri" panose="020F0502020204030204" pitchFamily="34" charset="0"/>
              <a:buChar char="–"/>
              <a:defRPr sz="11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lnSpc>
                <a:spcPct val="110000"/>
              </a:lnSpc>
              <a:spcBef>
                <a:spcPts val="5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1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lnSpc>
                <a:spcPct val="110000"/>
              </a:lnSpc>
              <a:spcBef>
                <a:spcPts val="5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1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626F09B8-6289-D048-8199-4C52FCE2640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93300" y="5372174"/>
            <a:ext cx="1549400" cy="720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392805"/>
      </p:ext>
    </p:extLst>
  </p:cSld>
  <p:clrMapOvr>
    <a:masterClrMapping/>
  </p:clrMapOvr>
  <p:transition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Animated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9146FB1F-1288-0940-9045-C8D45B183C4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37755" y="664970"/>
            <a:ext cx="4668116" cy="291087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ts val="7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6500"/>
            </a:lvl1pPr>
          </a:lstStyle>
          <a:p>
            <a:pPr lvl="0"/>
            <a:r>
              <a:rPr lang="en-CA" dirty="0"/>
              <a:t>Presentation title</a:t>
            </a:r>
          </a:p>
        </p:txBody>
      </p:sp>
      <p:sp>
        <p:nvSpPr>
          <p:cNvPr id="11" name="Espace réservé du texte 7">
            <a:extLst>
              <a:ext uri="{FF2B5EF4-FFF2-40B4-BE49-F238E27FC236}">
                <a16:creationId xmlns:a16="http://schemas.microsoft.com/office/drawing/2014/main" id="{E88D5AAF-B2FE-6B4B-856F-AEBF1B7CA88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66763" y="4173805"/>
            <a:ext cx="4698710" cy="765270"/>
          </a:xfrm>
          <a:prstGeom prst="rect">
            <a:avLst/>
          </a:prstGeom>
        </p:spPr>
        <p:txBody>
          <a:bodyPr lIns="0" tIns="0" rIns="0" bIns="0" anchor="b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2200" b="0"/>
            </a:lvl1pPr>
          </a:lstStyle>
          <a:p>
            <a:pPr lvl="0"/>
            <a:r>
              <a:rPr lang="en-CA" dirty="0"/>
              <a:t>Name, role</a:t>
            </a:r>
            <a:br>
              <a:rPr lang="en-CA" dirty="0"/>
            </a:br>
            <a:r>
              <a:rPr lang="en-CA" dirty="0"/>
              <a:t>Date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B142EA7E-7671-1041-9B84-5BBD9C4FE6A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6763" y="5372174"/>
            <a:ext cx="1549400" cy="720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4104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7673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0EDA744-5A8C-0A4A-A088-77F649B5DD0E}"/>
              </a:ext>
            </a:extLst>
          </p:cNvPr>
          <p:cNvSpPr/>
          <p:nvPr userDrawn="1"/>
        </p:nvSpPr>
        <p:spPr bwMode="gray">
          <a:xfrm flipH="1">
            <a:off x="0" y="3427200"/>
            <a:ext cx="6132512" cy="3430800"/>
          </a:xfrm>
          <a:prstGeom prst="rect">
            <a:avLst/>
          </a:prstGeom>
          <a:gradFill flip="none" rotWithShape="1">
            <a:gsLst>
              <a:gs pos="60000">
                <a:srgbClr val="A82465"/>
              </a:gs>
              <a:gs pos="0">
                <a:srgbClr val="E31937"/>
              </a:gs>
              <a:gs pos="100000">
                <a:srgbClr val="5236AB"/>
              </a:gs>
            </a:gsLst>
            <a:lin ang="0" scaled="0"/>
          </a:gra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lvl="0" algn="ctr">
              <a:spcBef>
                <a:spcPct val="0"/>
              </a:spcBef>
              <a:buClrTx/>
              <a:buSzPct val="90000"/>
            </a:pPr>
            <a:endParaRPr lang="en-CA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8CDD583-B48A-C649-8518-3A586938C764}"/>
              </a:ext>
            </a:extLst>
          </p:cNvPr>
          <p:cNvSpPr/>
          <p:nvPr userDrawn="1"/>
        </p:nvSpPr>
        <p:spPr bwMode="gray">
          <a:xfrm flipH="1">
            <a:off x="-1" y="0"/>
            <a:ext cx="6132513" cy="3430800"/>
          </a:xfrm>
          <a:prstGeom prst="rect">
            <a:avLst/>
          </a:prstGeom>
          <a:gradFill>
            <a:gsLst>
              <a:gs pos="100000">
                <a:srgbClr val="991F3D"/>
              </a:gs>
              <a:gs pos="66000">
                <a:srgbClr val="E31937"/>
              </a:gs>
              <a:gs pos="33000">
                <a:srgbClr val="FF6A00"/>
              </a:gs>
              <a:gs pos="0">
                <a:srgbClr val="FFCDD2"/>
              </a:gs>
            </a:gsLst>
            <a:lin ang="0" scaled="0"/>
          </a:gra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lvl="0" algn="ctr">
              <a:spcBef>
                <a:spcPct val="0"/>
              </a:spcBef>
              <a:buClrTx/>
              <a:buSzPct val="90000"/>
            </a:pPr>
            <a:endParaRPr lang="en-CA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0"/>
          </p:nvPr>
        </p:nvSpPr>
        <p:spPr/>
        <p:txBody>
          <a:bodyPr>
            <a:noAutofit/>
          </a:bodyPr>
          <a:lstStyle/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  <p:sp>
        <p:nvSpPr>
          <p:cNvPr id="12" name="Espace réservé pour une image  54">
            <a:extLst>
              <a:ext uri="{FF2B5EF4-FFF2-40B4-BE49-F238E27FC236}">
                <a16:creationId xmlns:a16="http://schemas.microsoft.com/office/drawing/2014/main" id="{563D07F9-3377-B74F-B8B8-D9CBB4BD47DF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888163" y="765174"/>
            <a:ext cx="4537075" cy="532765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/>
            </a:lvl1pPr>
          </a:lstStyle>
          <a:p>
            <a:r>
              <a:rPr lang="en-CA" sz="1200">
                <a:cs typeface="Arial" pitchFamily="34" charset="0"/>
              </a:rPr>
              <a:t>Click on the Image icon to change with a new picture located on your computer</a:t>
            </a:r>
            <a:endParaRPr lang="fr-FR"/>
          </a:p>
        </p:txBody>
      </p:sp>
      <p:sp>
        <p:nvSpPr>
          <p:cNvPr id="13" name="Titre 1">
            <a:extLst>
              <a:ext uri="{FF2B5EF4-FFF2-40B4-BE49-F238E27FC236}">
                <a16:creationId xmlns:a16="http://schemas.microsoft.com/office/drawing/2014/main" id="{1155DEE0-8370-E943-9B2D-42BE4FA5B4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748800" y="635963"/>
            <a:ext cx="4591550" cy="2512589"/>
          </a:xfrm>
        </p:spPr>
        <p:txBody>
          <a:bodyPr>
            <a:noAutofit/>
          </a:bodyPr>
          <a:lstStyle>
            <a:lvl1pPr>
              <a:defRPr sz="4800">
                <a:solidFill>
                  <a:schemeClr val="bg2"/>
                </a:solidFill>
              </a:defRPr>
            </a:lvl1pPr>
          </a:lstStyle>
          <a:p>
            <a:r>
              <a:rPr lang="en-CA"/>
              <a:t>Divider slide title</a:t>
            </a:r>
          </a:p>
        </p:txBody>
      </p:sp>
      <p:sp>
        <p:nvSpPr>
          <p:cNvPr id="14" name="Espace réservé du texte 9">
            <a:extLst>
              <a:ext uri="{FF2B5EF4-FFF2-40B4-BE49-F238E27FC236}">
                <a16:creationId xmlns:a16="http://schemas.microsoft.com/office/drawing/2014/main" id="{E9522A59-F2EE-EC4A-B6B5-F01CEA5BDA2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white">
          <a:xfrm>
            <a:off x="766763" y="3733013"/>
            <a:ext cx="4573587" cy="235981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ct val="0"/>
              </a:spcBef>
              <a:buNone/>
              <a:defRPr sz="2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GB"/>
              <a:t>Subtitle, if required</a:t>
            </a:r>
            <a:endParaRPr lang="en-CA"/>
          </a:p>
        </p:txBody>
      </p:sp>
      <p:sp>
        <p:nvSpPr>
          <p:cNvPr id="10" name="TextBox 95" descr="Copyright_box&#10;">
            <a:extLst>
              <a:ext uri="{FF2B5EF4-FFF2-40B4-BE49-F238E27FC236}">
                <a16:creationId xmlns:a16="http://schemas.microsoft.com/office/drawing/2014/main" id="{D02A02E0-0D17-AB40-909D-5C93015337FF}"/>
              </a:ext>
            </a:extLst>
          </p:cNvPr>
          <p:cNvSpPr txBox="1"/>
          <p:nvPr userDrawn="1"/>
        </p:nvSpPr>
        <p:spPr bwMode="white">
          <a:xfrm>
            <a:off x="766763" y="6264308"/>
            <a:ext cx="1920658" cy="169200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vert="horz" wrap="none" lIns="0" tIns="0" rIns="0" bIns="0" rtlCol="0" anchor="ctr" anchorCtr="0">
            <a:noAutofit/>
          </a:bodyPr>
          <a:lstStyle/>
          <a:p>
            <a:pPr algn="l"/>
            <a:r>
              <a:rPr lang="en-CA" sz="1000">
                <a:solidFill>
                  <a:schemeClr val="bg2"/>
                </a:solidFill>
                <a:latin typeface="+mn-lt"/>
              </a:rPr>
              <a:t>© 2022 CGI Inc.</a:t>
            </a:r>
            <a:endParaRPr lang="en-CA" sz="1000" b="0" i="0" u="none">
              <a:solidFill>
                <a:schemeClr val="bg2"/>
              </a:solidFill>
              <a:latin typeface="+mn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1690280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CFA5DBCA-C3A7-554C-80CD-9B2E51986E2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>
            <a:noAutofit/>
          </a:bodyPr>
          <a:lstStyle/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A9726D2F-24A7-BE46-9285-211A586067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5737" y="683246"/>
            <a:ext cx="10676438" cy="531097"/>
          </a:xfrm>
        </p:spPr>
        <p:txBody>
          <a:bodyPr>
            <a:noAutofit/>
          </a:bodyPr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CA"/>
              <a:t>Agenda</a:t>
            </a:r>
          </a:p>
        </p:txBody>
      </p:sp>
      <p:sp>
        <p:nvSpPr>
          <p:cNvPr id="8" name="Espace réservé du texte 6">
            <a:extLst>
              <a:ext uri="{FF2B5EF4-FFF2-40B4-BE49-F238E27FC236}">
                <a16:creationId xmlns:a16="http://schemas.microsoft.com/office/drawing/2014/main" id="{D6910EBF-08E6-8540-896A-4B5E4172734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082132" y="3183284"/>
            <a:ext cx="1511300" cy="1501606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12700" indent="-12700" algn="ctr">
              <a:buNone/>
              <a:defRPr sz="1600"/>
            </a:lvl1pPr>
          </a:lstStyle>
          <a:p>
            <a:pPr algn="l"/>
            <a:r>
              <a:rPr lang="en-GB"/>
              <a:t>Agenda item 2</a:t>
            </a:r>
          </a:p>
        </p:txBody>
      </p:sp>
      <p:sp>
        <p:nvSpPr>
          <p:cNvPr id="20" name="Espace réservé du texte 6">
            <a:extLst>
              <a:ext uri="{FF2B5EF4-FFF2-40B4-BE49-F238E27FC236}">
                <a16:creationId xmlns:a16="http://schemas.microsoft.com/office/drawing/2014/main" id="{59A27FAB-0B96-BC42-A996-4CFEF056541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75275" y="3183284"/>
            <a:ext cx="1495426" cy="1501606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12700" indent="-12700" algn="ctr">
              <a:buNone/>
              <a:defRPr sz="1600"/>
            </a:lvl1pPr>
          </a:lstStyle>
          <a:p>
            <a:pPr algn="l"/>
            <a:r>
              <a:rPr lang="en-GB"/>
              <a:t>Agenda item 3</a:t>
            </a:r>
          </a:p>
        </p:txBody>
      </p:sp>
      <p:sp>
        <p:nvSpPr>
          <p:cNvPr id="21" name="Espace réservé du texte 6">
            <a:extLst>
              <a:ext uri="{FF2B5EF4-FFF2-40B4-BE49-F238E27FC236}">
                <a16:creationId xmlns:a16="http://schemas.microsoft.com/office/drawing/2014/main" id="{538AB2AF-A230-3B46-B113-EE15B6AE6F5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643812" y="3183284"/>
            <a:ext cx="1504157" cy="1501606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12700" marR="0" indent="-127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600"/>
            </a:lvl1pPr>
          </a:lstStyle>
          <a:p>
            <a:pPr marL="12700" marR="0" lvl="0" indent="-127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lang="en-GB"/>
              <a:t>Agenda item 4</a:t>
            </a:r>
            <a:endParaRPr lang="en-CA"/>
          </a:p>
        </p:txBody>
      </p:sp>
      <p:sp>
        <p:nvSpPr>
          <p:cNvPr id="22" name="Espace réservé du texte 6">
            <a:extLst>
              <a:ext uri="{FF2B5EF4-FFF2-40B4-BE49-F238E27FC236}">
                <a16:creationId xmlns:a16="http://schemas.microsoft.com/office/drawing/2014/main" id="{C31B4DD5-B41F-BE43-A386-8B7C4CFBC95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912350" y="3183284"/>
            <a:ext cx="1512888" cy="1501606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12700" indent="-12700" algn="ctr">
              <a:buNone/>
              <a:defRPr sz="1600"/>
            </a:lvl1pPr>
          </a:lstStyle>
          <a:p>
            <a:pPr algn="l"/>
            <a:r>
              <a:rPr lang="en-GB"/>
              <a:t>Agenda item 5</a:t>
            </a:r>
          </a:p>
        </p:txBody>
      </p:sp>
      <p:sp>
        <p:nvSpPr>
          <p:cNvPr id="23" name="Espace réservé du texte 6">
            <a:extLst>
              <a:ext uri="{FF2B5EF4-FFF2-40B4-BE49-F238E27FC236}">
                <a16:creationId xmlns:a16="http://schemas.microsoft.com/office/drawing/2014/main" id="{F0474AB2-DB08-9E4B-A6C3-760F6797669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4863" y="3183284"/>
            <a:ext cx="1511300" cy="1501606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12700" indent="-12700" algn="ctr">
              <a:buNone/>
              <a:defRPr sz="1600"/>
            </a:lvl1pPr>
          </a:lstStyle>
          <a:p>
            <a:pPr algn="l"/>
            <a:r>
              <a:rPr lang="en-GB"/>
              <a:t>Agenda item 1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C4D4A3BE-8352-B64D-A05E-435E839F6443}"/>
              </a:ext>
            </a:extLst>
          </p:cNvPr>
          <p:cNvSpPr txBox="1"/>
          <p:nvPr userDrawn="1"/>
        </p:nvSpPr>
        <p:spPr>
          <a:xfrm flipH="1">
            <a:off x="1758462" y="3891020"/>
            <a:ext cx="0" cy="0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/>
          <a:p>
            <a:pPr algn="l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59643969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766763" y="684000"/>
            <a:ext cx="10658475" cy="57626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11" name="Content Placeholder 20"/>
          <p:cNvSpPr>
            <a:spLocks noGrp="1"/>
          </p:cNvSpPr>
          <p:nvPr>
            <p:ph sz="quarter" idx="17"/>
          </p:nvPr>
        </p:nvSpPr>
        <p:spPr>
          <a:xfrm>
            <a:off x="766763" y="1557338"/>
            <a:ext cx="10658475" cy="453548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chemeClr val="tx1"/>
              </a:buClr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72679693-BA13-5E4E-91BE-1606A75B02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53697290"/>
      </p:ext>
    </p:extLst>
  </p:cSld>
  <p:clrMapOvr>
    <a:masterClrMapping/>
  </p:clrMapOvr>
  <p:transition/>
  <p:hf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split with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1C1304A-5908-A946-8811-EDD4D770A477}"/>
              </a:ext>
            </a:extLst>
          </p:cNvPr>
          <p:cNvSpPr/>
          <p:nvPr userDrawn="1"/>
        </p:nvSpPr>
        <p:spPr bwMode="ltGray">
          <a:xfrm>
            <a:off x="-1" y="3429000"/>
            <a:ext cx="6135291" cy="3429000"/>
          </a:xfrm>
          <a:prstGeom prst="rect">
            <a:avLst/>
          </a:prstGeom>
          <a:gradFill flip="none" rotWithShape="1">
            <a:gsLst>
              <a:gs pos="60000">
                <a:srgbClr val="A82465"/>
              </a:gs>
              <a:gs pos="0">
                <a:srgbClr val="E31937"/>
              </a:gs>
              <a:gs pos="100000">
                <a:srgbClr val="5236AB"/>
              </a:gs>
            </a:gsLst>
            <a:lin ang="10800000" scaled="0"/>
          </a:gra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lvl="0" algn="ctr">
              <a:spcBef>
                <a:spcPct val="0"/>
              </a:spcBef>
              <a:buClrTx/>
              <a:buSzPct val="90000"/>
            </a:pPr>
            <a:endParaRPr lang="en-US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9E338CE8-AFEA-1D48-B300-9353C7BBD1C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 bwMode="white">
          <a:xfrm>
            <a:off x="6888162" y="765175"/>
            <a:ext cx="4537076" cy="532764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spcBef>
                <a:spcPts val="600"/>
              </a:spcBef>
              <a:buClr>
                <a:srgbClr val="000000"/>
              </a:buClr>
              <a:buFont typeface="Arial" pitchFamily="34" charset="0"/>
              <a:buNone/>
              <a:defRPr sz="2000">
                <a:solidFill>
                  <a:schemeClr val="tx1"/>
                </a:solidFill>
              </a:defRPr>
            </a:lvl1pPr>
            <a:lvl2pPr algn="l">
              <a:buClr>
                <a:srgbClr val="000000"/>
              </a:buClr>
              <a:buFont typeface="Arial" pitchFamily="34" charset="0"/>
              <a:buChar char="•"/>
              <a:defRPr sz="1800">
                <a:solidFill>
                  <a:schemeClr val="tx1"/>
                </a:solidFill>
              </a:defRPr>
            </a:lvl2pPr>
            <a:lvl3pPr algn="l">
              <a:buClr>
                <a:srgbClr val="000000"/>
              </a:buClr>
              <a:buFont typeface="Arial" pitchFamily="34" charset="0"/>
              <a:buChar char="–"/>
              <a:defRPr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>
              <a:buClr>
                <a:srgbClr val="000000"/>
              </a:buClr>
              <a:buFont typeface="Wingdings" pitchFamily="2" charset="2"/>
              <a:buChar char="§"/>
              <a:defRPr sz="1400">
                <a:solidFill>
                  <a:schemeClr val="tx1"/>
                </a:solidFill>
              </a:defRPr>
            </a:lvl4pPr>
            <a:lvl5pPr algn="l">
              <a:buClr>
                <a:srgbClr val="000000"/>
              </a:buClr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AE138B3-1645-2547-BE81-C54885415178}"/>
              </a:ext>
            </a:extLst>
          </p:cNvPr>
          <p:cNvSpPr/>
          <p:nvPr userDrawn="1"/>
        </p:nvSpPr>
        <p:spPr bwMode="ltGray">
          <a:xfrm>
            <a:off x="890" y="0"/>
            <a:ext cx="6134400" cy="3429000"/>
          </a:xfrm>
          <a:prstGeom prst="rect">
            <a:avLst/>
          </a:prstGeom>
          <a:gradFill>
            <a:gsLst>
              <a:gs pos="100000">
                <a:srgbClr val="991F3D"/>
              </a:gs>
              <a:gs pos="66000">
                <a:srgbClr val="E31937"/>
              </a:gs>
              <a:gs pos="33000">
                <a:srgbClr val="FF6A00"/>
              </a:gs>
              <a:gs pos="0">
                <a:srgbClr val="FFCDD2"/>
              </a:gs>
            </a:gsLst>
            <a:lin ang="10800000" scaled="0"/>
          </a:gra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lvl="0" algn="ctr">
              <a:spcBef>
                <a:spcPct val="0"/>
              </a:spcBef>
              <a:buClrTx/>
              <a:buSzPct val="90000"/>
            </a:pPr>
            <a:endParaRPr lang="en-US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093C6A10-58E0-AE40-82D4-EBA8243C8DC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66763" y="645905"/>
            <a:ext cx="4608512" cy="2508111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indent="0" algn="l">
              <a:spcBef>
                <a:spcPct val="0"/>
              </a:spcBef>
              <a:buNone/>
              <a:defRPr sz="4800">
                <a:solidFill>
                  <a:schemeClr val="bg1"/>
                </a:solidFill>
                <a:latin typeface="+mj-lt"/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Title</a:t>
            </a:r>
            <a:endParaRPr lang="en-US"/>
          </a:p>
        </p:txBody>
      </p:sp>
      <p:sp>
        <p:nvSpPr>
          <p:cNvPr id="8" name="TextBox 95" descr="Copyright_box&#10;">
            <a:extLst>
              <a:ext uri="{FF2B5EF4-FFF2-40B4-BE49-F238E27FC236}">
                <a16:creationId xmlns:a16="http://schemas.microsoft.com/office/drawing/2014/main" id="{6A41C026-3AD7-3149-A25D-6036C299BBD8}"/>
              </a:ext>
            </a:extLst>
          </p:cNvPr>
          <p:cNvSpPr txBox="1"/>
          <p:nvPr userDrawn="1"/>
        </p:nvSpPr>
        <p:spPr bwMode="white">
          <a:xfrm>
            <a:off x="766763" y="6264308"/>
            <a:ext cx="1920658" cy="169200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vert="horz" wrap="none" lIns="0" tIns="0" rIns="0" bIns="0" rtlCol="0" anchor="ctr" anchorCtr="0">
            <a:noAutofit/>
          </a:bodyPr>
          <a:lstStyle/>
          <a:p>
            <a:pPr algn="l"/>
            <a:r>
              <a:rPr lang="en-CA" sz="1000">
                <a:solidFill>
                  <a:schemeClr val="bg2"/>
                </a:solidFill>
                <a:latin typeface="+mn-lt"/>
              </a:rPr>
              <a:t>© 2022 CGI Inc.</a:t>
            </a:r>
            <a:endParaRPr lang="en-CA" sz="1000" b="0" i="0" u="none">
              <a:solidFill>
                <a:schemeClr val="bg2"/>
              </a:solidFill>
              <a:latin typeface="+mn-lt"/>
              <a:cs typeface="Arial" pitchFamily="34" charset="0"/>
            </a:endParaRPr>
          </a:p>
        </p:txBody>
      </p:sp>
      <p:sp>
        <p:nvSpPr>
          <p:cNvPr id="9" name="Espace réservé du numéro de diapositive 2">
            <a:extLst>
              <a:ext uri="{FF2B5EF4-FFF2-40B4-BE49-F238E27FC236}">
                <a16:creationId xmlns:a16="http://schemas.microsoft.com/office/drawing/2014/main" id="{A28B614A-AA06-2540-83E7-D007DDE7C3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163034" y="6264308"/>
            <a:ext cx="261660" cy="169200"/>
          </a:xfrm>
        </p:spPr>
        <p:txBody>
          <a:bodyPr>
            <a:noAutofit/>
          </a:bodyPr>
          <a:lstStyle/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3BE24042-C6FA-0F49-A70B-66E33B8C25E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66763" y="3724025"/>
            <a:ext cx="4608512" cy="23688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spcBef>
                <a:spcPts val="600"/>
              </a:spcBef>
              <a:buNone/>
              <a:defRPr sz="24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2409144328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with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766BE0F-9BD6-0E40-9460-D34A4E070EC0}"/>
              </a:ext>
            </a:extLst>
          </p:cNvPr>
          <p:cNvSpPr/>
          <p:nvPr userDrawn="1"/>
        </p:nvSpPr>
        <p:spPr bwMode="ltGray">
          <a:xfrm>
            <a:off x="6132512" y="0"/>
            <a:ext cx="6064287" cy="6858000"/>
          </a:xfrm>
          <a:prstGeom prst="rect">
            <a:avLst/>
          </a:prstGeom>
          <a:gradFill>
            <a:gsLst>
              <a:gs pos="100000">
                <a:srgbClr val="991F3D"/>
              </a:gs>
              <a:gs pos="66000">
                <a:srgbClr val="E31937"/>
              </a:gs>
              <a:gs pos="33000">
                <a:srgbClr val="FF6A00"/>
              </a:gs>
              <a:gs pos="0">
                <a:srgbClr val="FFCDD2"/>
              </a:gs>
            </a:gsLst>
            <a:lin ang="10800000" scaled="0"/>
          </a:gra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lvl="0" algn="ctr">
              <a:spcBef>
                <a:spcPct val="0"/>
              </a:spcBef>
              <a:buClrTx/>
              <a:buSzPct val="90000"/>
            </a:pPr>
            <a:endParaRPr lang="en-US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F4E62D95-C3E7-D247-BD01-C133E73FC9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6888162" y="675022"/>
            <a:ext cx="4537076" cy="442554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>
              <a:defRPr sz="2800" b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/>
              <a:t>Click add title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D41B42D7-AAA3-834F-9B8B-AC9F156380D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 bwMode="white">
          <a:xfrm>
            <a:off x="6888162" y="1313645"/>
            <a:ext cx="4537076" cy="4779179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 algn="l">
              <a:spcBef>
                <a:spcPts val="600"/>
              </a:spcBef>
              <a:buNone/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CB01012-C777-4F42-8ACD-C6368C20910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66764" y="1313645"/>
            <a:ext cx="4608512" cy="4779179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 algn="l">
              <a:spcBef>
                <a:spcPts val="600"/>
              </a:spcBef>
              <a:buNone/>
              <a:defRPr sz="20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9ADE69DB-C7EC-8C4D-A45F-9A8063D238C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66763" y="690335"/>
            <a:ext cx="4608511" cy="476332"/>
          </a:xfrm>
          <a:prstGeom prst="rect">
            <a:avLst/>
          </a:prstGeom>
        </p:spPr>
        <p:txBody>
          <a:bodyPr lIns="0" anchor="b" anchorCtr="0">
            <a:noAutofit/>
          </a:bodyPr>
          <a:lstStyle>
            <a:lvl1pPr marL="0" indent="0" algn="l">
              <a:spcBef>
                <a:spcPts val="60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add title</a:t>
            </a:r>
            <a:endParaRPr lang="en-US"/>
          </a:p>
        </p:txBody>
      </p:sp>
      <p:sp>
        <p:nvSpPr>
          <p:cNvPr id="10" name="Espace réservé du numéro de diapositive 2">
            <a:extLst>
              <a:ext uri="{FF2B5EF4-FFF2-40B4-BE49-F238E27FC236}">
                <a16:creationId xmlns:a16="http://schemas.microsoft.com/office/drawing/2014/main" id="{B0CC5908-9650-874C-A596-9018501B85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85613895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theme" Target="../theme/theme1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6763" y="682513"/>
            <a:ext cx="10658475" cy="93662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CA" noProof="0"/>
              <a:t>Title</a:t>
            </a:r>
          </a:p>
        </p:txBody>
      </p:sp>
      <p:sp>
        <p:nvSpPr>
          <p:cNvPr id="9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  <p:sp>
        <p:nvSpPr>
          <p:cNvPr id="96" name="TextBox 95" descr="Copyright_box&#10;"/>
          <p:cNvSpPr txBox="1"/>
          <p:nvPr userDrawn="1"/>
        </p:nvSpPr>
        <p:spPr bwMode="auto">
          <a:xfrm>
            <a:off x="766763" y="6264308"/>
            <a:ext cx="1920658" cy="169200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vert="horz" wrap="none" lIns="0" tIns="0" rIns="0" bIns="0" rtlCol="0" anchor="ctr" anchorCtr="0">
            <a:noAutofit/>
          </a:bodyPr>
          <a:lstStyle/>
          <a:p>
            <a:pPr algn="l"/>
            <a:r>
              <a:rPr lang="en-CA" sz="1000">
                <a:latin typeface="+mn-lt"/>
              </a:rPr>
              <a:t>© 2022 CGI Inc.</a:t>
            </a:r>
            <a:endParaRPr lang="en-CA" sz="1000" b="0" i="0" u="none">
              <a:solidFill>
                <a:schemeClr val="tx1"/>
              </a:solidFill>
              <a:latin typeface="+mn-lt"/>
              <a:cs typeface="Arial" pitchFamily="34" charset="0"/>
            </a:endParaRPr>
          </a:p>
        </p:txBody>
      </p:sp>
      <p:sp>
        <p:nvSpPr>
          <p:cNvPr id="101" name="TextBox 100" descr="CONFIDENTIAL_TAG_0xFFEE"/>
          <p:cNvSpPr txBox="1"/>
          <p:nvPr userDrawn="1"/>
        </p:nvSpPr>
        <p:spPr bwMode="auto">
          <a:xfrm>
            <a:off x="9100382" y="6273302"/>
            <a:ext cx="1439604" cy="169200"/>
          </a:xfrm>
          <a:prstGeom prst="rect">
            <a:avLst/>
          </a:prstGeom>
          <a:noFill/>
          <a:ln w="9525" algn="ctr">
            <a:noFill/>
            <a:miter lim="800000"/>
          </a:ln>
          <a:effectLst>
            <a:glow>
              <a:srgbClr val="000000"/>
            </a:glow>
          </a:effectLst>
        </p:spPr>
        <p:txBody>
          <a:bodyPr vert="horz"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CA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Arial" pitchFamily="34" charset="0"/>
            </a:endParaRPr>
          </a:p>
        </p:txBody>
      </p:sp>
      <p:sp>
        <p:nvSpPr>
          <p:cNvPr id="8" name="TextBox 7"/>
          <p:cNvSpPr txBox="1"/>
          <p:nvPr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5905500" y="6365240"/>
            <a:ext cx="412750" cy="13716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nl-NL" sz="9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Internal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FB8670-26BE-4743-BD59-2BF00A7E1E12}"/>
              </a:ext>
            </a:extLst>
          </p:cNvPr>
          <p:cNvSpPr txBox="1"/>
          <p:nvPr userDrawn="1"/>
        </p:nvSpPr>
        <p:spPr>
          <a:xfrm flipH="1">
            <a:off x="11530013" y="-1071563"/>
            <a:ext cx="0" cy="0"/>
          </a:xfrm>
          <a:prstGeom prst="rect">
            <a:avLst/>
          </a:prstGeom>
        </p:spPr>
        <p:txBody>
          <a:bodyPr vert="horz" wrap="none" lIns="0" tIns="0" rIns="0" bIns="0" rtlCol="0" anchor="t" anchorCtr="0">
            <a:normAutofit fontScale="25000" lnSpcReduction="20000"/>
          </a:bodyPr>
          <a:lstStyle/>
          <a:p>
            <a:pPr algn="l"/>
            <a:endParaRPr lang="fr-C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64" r:id="rId1"/>
    <p:sldLayoutId id="2147483865" r:id="rId2"/>
    <p:sldLayoutId id="2147483670" r:id="rId3"/>
    <p:sldLayoutId id="2147483861" r:id="rId4"/>
    <p:sldLayoutId id="2147483745" r:id="rId5"/>
    <p:sldLayoutId id="2147483771" r:id="rId6"/>
    <p:sldLayoutId id="2147483817" r:id="rId7"/>
    <p:sldLayoutId id="2147483826" r:id="rId8"/>
    <p:sldLayoutId id="2147483849" r:id="rId9"/>
    <p:sldLayoutId id="2147483858" r:id="rId10"/>
    <p:sldLayoutId id="2147483754" r:id="rId11"/>
    <p:sldLayoutId id="2147483760" r:id="rId12"/>
    <p:sldLayoutId id="2147483775" r:id="rId13"/>
    <p:sldLayoutId id="2147483746" r:id="rId14"/>
    <p:sldLayoutId id="2147483762" r:id="rId15"/>
    <p:sldLayoutId id="2147483764" r:id="rId16"/>
    <p:sldLayoutId id="2147483770" r:id="rId17"/>
    <p:sldLayoutId id="2147483821" r:id="rId18"/>
    <p:sldLayoutId id="2147483822" r:id="rId19"/>
    <p:sldLayoutId id="2147483823" r:id="rId20"/>
    <p:sldLayoutId id="2147483824" r:id="rId21"/>
    <p:sldLayoutId id="2147483825" r:id="rId22"/>
    <p:sldLayoutId id="2147483833" r:id="rId23"/>
    <p:sldLayoutId id="2147483830" r:id="rId24"/>
    <p:sldLayoutId id="2147483831" r:id="rId25"/>
    <p:sldLayoutId id="2147483747" r:id="rId26"/>
    <p:sldLayoutId id="2147483819" r:id="rId27"/>
    <p:sldLayoutId id="2147483693" r:id="rId28"/>
    <p:sldLayoutId id="2147483834" r:id="rId29"/>
    <p:sldLayoutId id="2147483774" r:id="rId30"/>
    <p:sldLayoutId id="2147483778" r:id="rId31"/>
    <p:sldLayoutId id="2147483820" r:id="rId32"/>
    <p:sldLayoutId id="2147483829" r:id="rId33"/>
    <p:sldLayoutId id="2147483832" r:id="rId34"/>
    <p:sldLayoutId id="2147483835" r:id="rId35"/>
    <p:sldLayoutId id="2147483809" r:id="rId36"/>
    <p:sldLayoutId id="2147483811" r:id="rId37"/>
    <p:sldLayoutId id="2147483813" r:id="rId38"/>
    <p:sldLayoutId id="2147483755" r:id="rId39"/>
    <p:sldLayoutId id="2147483744" r:id="rId40"/>
    <p:sldLayoutId id="2147483753" r:id="rId41"/>
    <p:sldLayoutId id="2147483836" r:id="rId42"/>
    <p:sldLayoutId id="2147483815" r:id="rId43"/>
    <p:sldLayoutId id="2147483828" r:id="rId44"/>
    <p:sldLayoutId id="2147483866" r:id="rId45"/>
  </p:sldLayoutIdLst>
  <p:transition/>
  <p:hf hdr="0" ftr="0" dt="0"/>
  <p:txStyles>
    <p:titleStyle>
      <a:lvl1pPr algn="l" defTabSz="914400" rtl="0" eaLnBrk="1" latinLnBrk="0" hangingPunct="1">
        <a:spcBef>
          <a:spcPct val="0"/>
        </a:spcBef>
        <a:buNone/>
        <a:defRPr sz="2800" kern="1200">
          <a:solidFill>
            <a:schemeClr val="tx1"/>
          </a:solidFill>
          <a:latin typeface="Arial" pitchFamily="34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3863">
          <p15:clr>
            <a:srgbClr val="F26B43"/>
          </p15:clr>
        </p15:guide>
        <p15:guide id="4" orient="horz" pos="3838">
          <p15:clr>
            <a:srgbClr val="F26B43"/>
          </p15:clr>
        </p15:guide>
        <p15:guide id="11" pos="7197">
          <p15:clr>
            <a:srgbClr val="F26B43"/>
          </p15:clr>
        </p15:guide>
        <p15:guide id="12" pos="7680">
          <p15:clr>
            <a:srgbClr val="F26B43"/>
          </p15:clr>
        </p15:guide>
        <p15:guide id="13" pos="6720">
          <p15:clr>
            <a:srgbClr val="F26B43"/>
          </p15:clr>
        </p15:guide>
        <p15:guide id="14" pos="6244">
          <p15:clr>
            <a:srgbClr val="F26B43"/>
          </p15:clr>
        </p15:guide>
        <p15:guide id="19">
          <p15:clr>
            <a:srgbClr val="F26B43"/>
          </p15:clr>
        </p15:guide>
        <p15:guide id="20" pos="483">
          <p15:clr>
            <a:srgbClr val="F26B43"/>
          </p15:clr>
        </p15:guide>
        <p15:guide id="22" orient="horz" pos="482">
          <p15:clr>
            <a:srgbClr val="F26B43"/>
          </p15:clr>
        </p15:guide>
        <p15:guide id="23" pos="5768">
          <p15:clr>
            <a:srgbClr val="F26B43"/>
          </p15:clr>
        </p15:guide>
        <p15:guide id="24" pos="5292">
          <p15:clr>
            <a:srgbClr val="F26B43"/>
          </p15:clr>
        </p15:guide>
        <p15:guide id="25" pos="4793">
          <p15:clr>
            <a:srgbClr val="F26B43"/>
          </p15:clr>
        </p15:guide>
        <p15:guide id="26" pos="4339">
          <p15:clr>
            <a:srgbClr val="F26B43"/>
          </p15:clr>
        </p15:guide>
        <p15:guide id="27" pos="3386">
          <p15:clr>
            <a:srgbClr val="F26B43"/>
          </p15:clr>
        </p15:guide>
        <p15:guide id="28" pos="2887">
          <p15:clr>
            <a:srgbClr val="F26B43"/>
          </p15:clr>
        </p15:guide>
        <p15:guide id="29" pos="2411">
          <p15:clr>
            <a:srgbClr val="F26B43"/>
          </p15:clr>
        </p15:guide>
        <p15:guide id="30" pos="1935">
          <p15:clr>
            <a:srgbClr val="F26B43"/>
          </p15:clr>
        </p15:guide>
        <p15:guide id="31" pos="1459">
          <p15:clr>
            <a:srgbClr val="F26B43"/>
          </p15:clr>
        </p15:guide>
        <p15:guide id="32" pos="98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jpe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jp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hyperlink" Target="mailto:g.mulder@cgi.com" TargetMode="External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hyperlink" Target="mailto:j.claassens@cgi.com" TargetMode="External"/><Relationship Id="rId5" Type="http://schemas.openxmlformats.org/officeDocument/2006/relationships/image" Target="../media/image4.jpeg"/><Relationship Id="rId4" Type="http://schemas.openxmlformats.org/officeDocument/2006/relationships/hyperlink" Target="mailto:Brendan.van.walstijn@cgi.com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44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49.gif"/><Relationship Id="rId5" Type="http://schemas.openxmlformats.org/officeDocument/2006/relationships/image" Target="../media/image48.gif"/><Relationship Id="rId4" Type="http://schemas.openxmlformats.org/officeDocument/2006/relationships/image" Target="../media/image47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9.sv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jpg"/><Relationship Id="rId9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_DEVICE_C_Footage_Purple_02_Render" descr="GRAPHIC_DEVICE_C_Footage_Purple_02_Render">
            <a:hlinkClick r:id="" action="ppaction://media"/>
            <a:extLst>
              <a:ext uri="{FF2B5EF4-FFF2-40B4-BE49-F238E27FC236}">
                <a16:creationId xmlns:a16="http://schemas.microsoft.com/office/drawing/2014/main" id="{9923AB13-1E54-0C4B-AA11-EE6AB802D1B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932" t="-1" r="-807" b="125"/>
          <a:stretch/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C7B3FC-98FB-0D49-83D4-96B8616B304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66763" y="2785001"/>
            <a:ext cx="6078654" cy="2154074"/>
          </a:xfrm>
        </p:spPr>
        <p:txBody>
          <a:bodyPr>
            <a:normAutofit/>
          </a:bodyPr>
          <a:lstStyle/>
          <a:p>
            <a:r>
              <a:rPr lang="en-CA" dirty="0"/>
              <a:t>Jeroen Claassens</a:t>
            </a:r>
          </a:p>
          <a:p>
            <a:r>
              <a:rPr lang="en-CA" dirty="0"/>
              <a:t>Gerard Mulder</a:t>
            </a:r>
          </a:p>
          <a:p>
            <a:r>
              <a:rPr lang="en-CA" dirty="0"/>
              <a:t>Brendan van Walstijn</a:t>
            </a:r>
          </a:p>
        </p:txBody>
      </p:sp>
      <p:pic>
        <p:nvPicPr>
          <p:cNvPr id="6" name="Image 8">
            <a:extLst>
              <a:ext uri="{FF2B5EF4-FFF2-40B4-BE49-F238E27FC236}">
                <a16:creationId xmlns:a16="http://schemas.microsoft.com/office/drawing/2014/main" id="{442762B2-3F66-0346-A45A-8D8DECA75726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6763" y="5372174"/>
            <a:ext cx="1549400" cy="72065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5B4E030-E3C9-2A28-A248-5429494043D6}"/>
              </a:ext>
            </a:extLst>
          </p:cNvPr>
          <p:cNvSpPr txBox="1"/>
          <p:nvPr/>
        </p:nvSpPr>
        <p:spPr>
          <a:xfrm>
            <a:off x="4247321" y="6257063"/>
            <a:ext cx="36973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2000" b="1" dirty="0" err="1"/>
              <a:t>Classification</a:t>
            </a:r>
            <a:r>
              <a:rPr lang="nl-NL" sz="2000" dirty="0"/>
              <a:t>: </a:t>
            </a:r>
            <a:r>
              <a:rPr lang="nl-NL" sz="2000" dirty="0" err="1"/>
              <a:t>Internal</a:t>
            </a:r>
            <a:endParaRPr lang="nl-NL" sz="2000" dirty="0"/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55718E16-2601-3F64-C5D9-1DCE428B2F7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66763" y="765175"/>
            <a:ext cx="4847923" cy="2475341"/>
          </a:xfrm>
        </p:spPr>
        <p:txBody>
          <a:bodyPr/>
          <a:lstStyle/>
          <a:p>
            <a:r>
              <a:rPr lang="en-CA" dirty="0"/>
              <a:t>The world of Containers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85742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0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D8915DC9-D253-DC48-ADEE-A24C501319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8799" y="635964"/>
            <a:ext cx="9598770" cy="2226506"/>
          </a:xfrm>
        </p:spPr>
        <p:txBody>
          <a:bodyPr>
            <a:normAutofit/>
          </a:bodyPr>
          <a:lstStyle/>
          <a:p>
            <a:r>
              <a:rPr lang="en-CA" dirty="0"/>
              <a:t>What does an application need in order to be able to run?</a:t>
            </a:r>
          </a:p>
        </p:txBody>
      </p:sp>
      <p:sp>
        <p:nvSpPr>
          <p:cNvPr id="5" name="Espace réservé du numéro de diapositive 2">
            <a:extLst>
              <a:ext uri="{FF2B5EF4-FFF2-40B4-BE49-F238E27FC236}">
                <a16:creationId xmlns:a16="http://schemas.microsoft.com/office/drawing/2014/main" id="{2DC9FD3B-E279-C240-9B66-4C6A7A3EC9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/>
          <a:lstStyle/>
          <a:p>
            <a:fld id="{525A3C56-E491-49B2-93F3-63532DF516BC}" type="slidenum">
              <a:rPr lang="en-CA" smtClean="0"/>
              <a:t>10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07840336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8741F-C9DE-48BC-829B-6F985817E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What does an application need in order to be able to run?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4D5ECF-0D33-4D03-9646-FE69E47A20AF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nl-NL" dirty="0"/>
              <a:t>Runtime (e.g. JVM or .NET </a:t>
            </a:r>
            <a:r>
              <a:rPr lang="nl-NL" dirty="0" err="1"/>
              <a:t>runtime</a:t>
            </a:r>
            <a:r>
              <a:rPr lang="nl-NL" dirty="0"/>
              <a:t>)</a:t>
            </a:r>
          </a:p>
          <a:p>
            <a:endParaRPr lang="nl-NL" dirty="0"/>
          </a:p>
          <a:p>
            <a:endParaRPr lang="nl-NL" dirty="0"/>
          </a:p>
          <a:p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2EDA24-9A2D-4314-B8D8-DB06F6DA18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5A3C56-E491-49B2-93F3-63532DF516BC}" type="slidenum">
              <a:rPr lang="en-CA" smtClean="0"/>
              <a:t>11</a:t>
            </a:fld>
            <a:endParaRPr lang="en-CA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466CC89-593D-36F0-7F80-237D0900E244}"/>
              </a:ext>
            </a:extLst>
          </p:cNvPr>
          <p:cNvGrpSpPr/>
          <p:nvPr/>
        </p:nvGrpSpPr>
        <p:grpSpPr>
          <a:xfrm>
            <a:off x="4468368" y="2494794"/>
            <a:ext cx="3255264" cy="3166744"/>
            <a:chOff x="6782236" y="1938528"/>
            <a:chExt cx="3255264" cy="3166744"/>
          </a:xfrm>
        </p:grpSpPr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07EF8901-F286-F758-16DA-E08FFD0028A7}"/>
                </a:ext>
              </a:extLst>
            </p:cNvPr>
            <p:cNvSpPr/>
            <p:nvPr/>
          </p:nvSpPr>
          <p:spPr bwMode="gray">
            <a:xfrm>
              <a:off x="6782236" y="1938528"/>
              <a:ext cx="3255264" cy="512064"/>
            </a:xfrm>
            <a:prstGeom prst="roundRect">
              <a:avLst/>
            </a:prstGeom>
            <a:ln>
              <a:headEnd/>
              <a:tailEnd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r>
                <a:rPr lang="nl-NL" sz="1600" b="1" dirty="0">
                  <a:solidFill>
                    <a:schemeClr val="bg1"/>
                  </a:solidFill>
                  <a:cs typeface="Arial" pitchFamily="34" charset="0"/>
                </a:rPr>
                <a:t>Source Code</a:t>
              </a:r>
              <a:endParaRPr 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C2C4D1A0-46DD-6C13-B644-8667FA4C314A}"/>
                </a:ext>
              </a:extLst>
            </p:cNvPr>
            <p:cNvSpPr/>
            <p:nvPr/>
          </p:nvSpPr>
          <p:spPr bwMode="gray">
            <a:xfrm>
              <a:off x="6782236" y="2602992"/>
              <a:ext cx="3255264" cy="512064"/>
            </a:xfrm>
            <a:prstGeom prst="roundRect">
              <a:avLst/>
            </a:prstGeom>
            <a:ln>
              <a:headEnd/>
              <a:tailEnd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r>
                <a:rPr lang="nl-NL" sz="1600" b="1" dirty="0">
                  <a:solidFill>
                    <a:schemeClr val="bg1"/>
                  </a:solidFill>
                  <a:cs typeface="Arial" pitchFamily="34" charset="0"/>
                </a:rPr>
                <a:t>Compiler</a:t>
              </a:r>
              <a:endParaRPr 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1C1A4C44-9C2D-0E9B-A9E1-439F824BB8D6}"/>
                </a:ext>
              </a:extLst>
            </p:cNvPr>
            <p:cNvSpPr/>
            <p:nvPr/>
          </p:nvSpPr>
          <p:spPr bwMode="gray">
            <a:xfrm>
              <a:off x="6782236" y="3267456"/>
              <a:ext cx="3255264" cy="512064"/>
            </a:xfrm>
            <a:prstGeom prst="roundRect">
              <a:avLst/>
            </a:prstGeom>
            <a:solidFill>
              <a:schemeClr val="accent1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r>
                <a:rPr lang="nl-NL" sz="1600" b="1" dirty="0">
                  <a:solidFill>
                    <a:schemeClr val="bg1"/>
                  </a:solidFill>
                  <a:cs typeface="Arial" pitchFamily="34" charset="0"/>
                </a:rPr>
                <a:t>Runtime</a:t>
              </a:r>
              <a:endParaRPr 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CBEC0601-996E-96F2-5591-0D355EF64FCF}"/>
                </a:ext>
              </a:extLst>
            </p:cNvPr>
            <p:cNvSpPr/>
            <p:nvPr/>
          </p:nvSpPr>
          <p:spPr bwMode="gray">
            <a:xfrm>
              <a:off x="6782236" y="3932606"/>
              <a:ext cx="3255264" cy="512064"/>
            </a:xfrm>
            <a:prstGeom prst="roundRect">
              <a:avLst/>
            </a:prstGeom>
            <a:ln>
              <a:headEnd/>
              <a:tailEnd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r>
                <a:rPr lang="nl-NL" sz="1600" b="1" dirty="0">
                  <a:solidFill>
                    <a:schemeClr val="bg1"/>
                  </a:solidFill>
                  <a:cs typeface="Arial" pitchFamily="34" charset="0"/>
                </a:rPr>
                <a:t>…</a:t>
              </a:r>
              <a:endParaRPr 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15976C10-05F8-9C27-4978-3FFFE0D88F06}"/>
                </a:ext>
              </a:extLst>
            </p:cNvPr>
            <p:cNvSpPr/>
            <p:nvPr/>
          </p:nvSpPr>
          <p:spPr bwMode="gray">
            <a:xfrm>
              <a:off x="6782236" y="4593208"/>
              <a:ext cx="1034578" cy="512064"/>
            </a:xfrm>
            <a:prstGeom prst="roundRect">
              <a:avLst/>
            </a:prstGeom>
            <a:ln>
              <a:headEnd/>
              <a:tailEnd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r>
                <a:rPr lang="nl-NL" sz="1600" b="1" dirty="0">
                  <a:solidFill>
                    <a:schemeClr val="bg1"/>
                  </a:solidFill>
                  <a:cs typeface="Arial" pitchFamily="34" charset="0"/>
                </a:rPr>
                <a:t>…</a:t>
              </a:r>
              <a:endParaRPr 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7BA8D9B8-0729-A440-3A63-EC1F26C1A957}"/>
                </a:ext>
              </a:extLst>
            </p:cNvPr>
            <p:cNvSpPr/>
            <p:nvPr/>
          </p:nvSpPr>
          <p:spPr bwMode="gray">
            <a:xfrm>
              <a:off x="7892579" y="4593208"/>
              <a:ext cx="1034578" cy="512064"/>
            </a:xfrm>
            <a:prstGeom prst="roundRect">
              <a:avLst/>
            </a:prstGeom>
            <a:ln>
              <a:headEnd/>
              <a:tailEnd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r>
                <a:rPr lang="nl-NL" sz="1600" b="1" dirty="0">
                  <a:solidFill>
                    <a:schemeClr val="bg1"/>
                  </a:solidFill>
                  <a:cs typeface="Arial" pitchFamily="34" charset="0"/>
                </a:rPr>
                <a:t>…</a:t>
              </a:r>
              <a:endParaRPr 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59196B43-08FF-656A-C6A4-D960DB1AD990}"/>
                </a:ext>
              </a:extLst>
            </p:cNvPr>
            <p:cNvSpPr/>
            <p:nvPr/>
          </p:nvSpPr>
          <p:spPr bwMode="gray">
            <a:xfrm>
              <a:off x="9002922" y="4593208"/>
              <a:ext cx="1034578" cy="512064"/>
            </a:xfrm>
            <a:prstGeom prst="roundRect">
              <a:avLst/>
            </a:prstGeom>
            <a:ln>
              <a:headEnd/>
              <a:tailEnd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r>
                <a:rPr lang="nl-NL" sz="1600" b="1" dirty="0">
                  <a:solidFill>
                    <a:schemeClr val="bg1"/>
                  </a:solidFill>
                  <a:cs typeface="Arial" pitchFamily="34" charset="0"/>
                </a:rPr>
                <a:t>…</a:t>
              </a:r>
              <a:endParaRPr 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0B5689B5-A19B-F44E-3732-56CE790BB103}"/>
                </a:ext>
              </a:extLst>
            </p:cNvPr>
            <p:cNvCxnSpPr>
              <a:cxnSpLocks/>
              <a:stCxn id="31" idx="2"/>
              <a:endCxn id="32" idx="0"/>
            </p:cNvCxnSpPr>
            <p:nvPr/>
          </p:nvCxnSpPr>
          <p:spPr bwMode="gray">
            <a:xfrm>
              <a:off x="8409868" y="2450592"/>
              <a:ext cx="0" cy="152400"/>
            </a:xfrm>
            <a:prstGeom prst="line">
              <a:avLst/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4EA3575E-F7F2-BDEC-41BB-B8265BA30EF6}"/>
                </a:ext>
              </a:extLst>
            </p:cNvPr>
            <p:cNvCxnSpPr>
              <a:cxnSpLocks/>
              <a:stCxn id="32" idx="2"/>
              <a:endCxn id="33" idx="0"/>
            </p:cNvCxnSpPr>
            <p:nvPr/>
          </p:nvCxnSpPr>
          <p:spPr bwMode="gray">
            <a:xfrm>
              <a:off x="8409868" y="3115056"/>
              <a:ext cx="0" cy="152400"/>
            </a:xfrm>
            <a:prstGeom prst="line">
              <a:avLst/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19D9DAF2-27C7-BD18-83CC-56817E376C73}"/>
                </a:ext>
              </a:extLst>
            </p:cNvPr>
            <p:cNvCxnSpPr>
              <a:stCxn id="33" idx="2"/>
              <a:endCxn id="34" idx="0"/>
            </p:cNvCxnSpPr>
            <p:nvPr/>
          </p:nvCxnSpPr>
          <p:spPr bwMode="gray">
            <a:xfrm>
              <a:off x="8409868" y="3779520"/>
              <a:ext cx="0" cy="153086"/>
            </a:xfrm>
            <a:prstGeom prst="line">
              <a:avLst/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5D1D6DD5-C1C0-18B3-F096-C826F6C32C28}"/>
                </a:ext>
              </a:extLst>
            </p:cNvPr>
            <p:cNvCxnSpPr>
              <a:cxnSpLocks/>
              <a:endCxn id="35" idx="0"/>
            </p:cNvCxnSpPr>
            <p:nvPr/>
          </p:nvCxnSpPr>
          <p:spPr bwMode="gray">
            <a:xfrm>
              <a:off x="7299525" y="4419614"/>
              <a:ext cx="0" cy="173594"/>
            </a:xfrm>
            <a:prstGeom prst="line">
              <a:avLst/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77399CC0-6C2B-ED61-CCFF-10D722ACCB34}"/>
                </a:ext>
              </a:extLst>
            </p:cNvPr>
            <p:cNvCxnSpPr>
              <a:stCxn id="34" idx="2"/>
              <a:endCxn id="36" idx="0"/>
            </p:cNvCxnSpPr>
            <p:nvPr/>
          </p:nvCxnSpPr>
          <p:spPr bwMode="gray">
            <a:xfrm>
              <a:off x="8409868" y="4444670"/>
              <a:ext cx="0" cy="148538"/>
            </a:xfrm>
            <a:prstGeom prst="line">
              <a:avLst/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32C2DBD6-B662-EDD1-DE6C-A050B74A9D7E}"/>
                </a:ext>
              </a:extLst>
            </p:cNvPr>
            <p:cNvCxnSpPr>
              <a:endCxn id="37" idx="0"/>
            </p:cNvCxnSpPr>
            <p:nvPr/>
          </p:nvCxnSpPr>
          <p:spPr bwMode="gray">
            <a:xfrm>
              <a:off x="9520211" y="4444670"/>
              <a:ext cx="0" cy="148538"/>
            </a:xfrm>
            <a:prstGeom prst="line">
              <a:avLst/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5" name="Right Brace 4">
            <a:extLst>
              <a:ext uri="{FF2B5EF4-FFF2-40B4-BE49-F238E27FC236}">
                <a16:creationId xmlns:a16="http://schemas.microsoft.com/office/drawing/2014/main" id="{70989D07-D709-D23C-856A-91515AD06147}"/>
              </a:ext>
            </a:extLst>
          </p:cNvPr>
          <p:cNvSpPr/>
          <p:nvPr/>
        </p:nvSpPr>
        <p:spPr bwMode="gray">
          <a:xfrm>
            <a:off x="7978140" y="3823722"/>
            <a:ext cx="281940" cy="512064"/>
          </a:xfrm>
          <a:prstGeom prst="rightBrace">
            <a:avLst/>
          </a:prstGeom>
          <a:noFill/>
          <a:ln w="12700">
            <a:solidFill>
              <a:schemeClr val="accent1"/>
            </a:solidFill>
            <a:round/>
            <a:headEnd/>
            <a:tailEnd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EF58FE-6A0A-8BBE-4C05-0DFBDAD55C3A}"/>
              </a:ext>
            </a:extLst>
          </p:cNvPr>
          <p:cNvSpPr txBox="1"/>
          <p:nvPr/>
        </p:nvSpPr>
        <p:spPr>
          <a:xfrm>
            <a:off x="8521327" y="3823722"/>
            <a:ext cx="2641706" cy="785845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l"/>
            <a:r>
              <a:rPr lang="nl-NL" dirty="0">
                <a:latin typeface="Bradley Hand ITC" panose="03070402050302030203" pitchFamily="66" charset="0"/>
              </a:rPr>
              <a:t>“</a:t>
            </a:r>
            <a:r>
              <a:rPr lang="nl-NL" dirty="0" err="1">
                <a:latin typeface="Bradley Hand ITC" panose="03070402050302030203" pitchFamily="66" charset="0"/>
              </a:rPr>
              <a:t>something</a:t>
            </a:r>
            <a:r>
              <a:rPr lang="nl-NL" dirty="0">
                <a:latin typeface="Bradley Hand ITC" panose="03070402050302030203" pitchFamily="66" charset="0"/>
              </a:rPr>
              <a:t>” </a:t>
            </a:r>
            <a:r>
              <a:rPr lang="nl-NL" dirty="0" err="1">
                <a:latin typeface="Bradley Hand ITC" panose="03070402050302030203" pitchFamily="66" charset="0"/>
              </a:rPr>
              <a:t>that</a:t>
            </a:r>
            <a:r>
              <a:rPr lang="nl-NL" dirty="0">
                <a:latin typeface="Bradley Hand ITC" panose="03070402050302030203" pitchFamily="66" charset="0"/>
              </a:rPr>
              <a:t> runs </a:t>
            </a:r>
            <a:r>
              <a:rPr lang="nl-NL" dirty="0" err="1">
                <a:latin typeface="Bradley Hand ITC" panose="03070402050302030203" pitchFamily="66" charset="0"/>
              </a:rPr>
              <a:t>your</a:t>
            </a:r>
            <a:r>
              <a:rPr lang="nl-NL" dirty="0">
                <a:latin typeface="Bradley Hand ITC" panose="03070402050302030203" pitchFamily="66" charset="0"/>
              </a:rPr>
              <a:t> </a:t>
            </a:r>
            <a:r>
              <a:rPr lang="nl-NL" dirty="0" err="1">
                <a:latin typeface="Bradley Hand ITC" panose="03070402050302030203" pitchFamily="66" charset="0"/>
              </a:rPr>
              <a:t>compiled</a:t>
            </a:r>
            <a:r>
              <a:rPr lang="nl-NL" dirty="0">
                <a:latin typeface="Bradley Hand ITC" panose="03070402050302030203" pitchFamily="66" charset="0"/>
              </a:rPr>
              <a:t> app</a:t>
            </a:r>
            <a:endParaRPr lang="en-US" dirty="0">
              <a:latin typeface="Bradley Hand ITC" panose="03070402050302030203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599666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D8915DC9-D253-DC48-ADEE-A24C501319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8799" y="635964"/>
            <a:ext cx="9598770" cy="2226506"/>
          </a:xfrm>
        </p:spPr>
        <p:txBody>
          <a:bodyPr>
            <a:normAutofit/>
          </a:bodyPr>
          <a:lstStyle/>
          <a:p>
            <a:r>
              <a:rPr lang="en-CA" dirty="0"/>
              <a:t>How do we provide runtime for an application?</a:t>
            </a:r>
          </a:p>
        </p:txBody>
      </p:sp>
      <p:sp>
        <p:nvSpPr>
          <p:cNvPr id="5" name="Espace réservé du numéro de diapositive 2">
            <a:extLst>
              <a:ext uri="{FF2B5EF4-FFF2-40B4-BE49-F238E27FC236}">
                <a16:creationId xmlns:a16="http://schemas.microsoft.com/office/drawing/2014/main" id="{2DC9FD3B-E279-C240-9B66-4C6A7A3EC9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/>
          <a:lstStyle/>
          <a:p>
            <a:fld id="{525A3C56-E491-49B2-93F3-63532DF516BC}" type="slidenum">
              <a:rPr lang="en-CA" smtClean="0"/>
              <a:t>12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79264855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8741F-C9DE-48BC-829B-6F985817E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How do we provide a runtime for an application?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4D5ECF-0D33-4D03-9646-FE69E47A20AF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pPr marL="342900" indent="-342900">
              <a:buFontTx/>
              <a:buChar char="-"/>
            </a:pPr>
            <a:r>
              <a:rPr lang="nl-NL" dirty="0"/>
              <a:t>Pc / laptop / server / (</a:t>
            </a:r>
            <a:r>
              <a:rPr lang="nl-NL" dirty="0" err="1"/>
              <a:t>cloud</a:t>
            </a:r>
            <a:r>
              <a:rPr lang="nl-NL" dirty="0"/>
              <a:t>?)</a:t>
            </a:r>
          </a:p>
          <a:p>
            <a:pPr marL="342900" indent="-342900">
              <a:buFontTx/>
              <a:buChar char="-"/>
            </a:pPr>
            <a:r>
              <a:rPr lang="nl-NL" dirty="0"/>
              <a:t>Virtual Machine</a:t>
            </a:r>
          </a:p>
          <a:p>
            <a:endParaRPr lang="nl-NL" dirty="0"/>
          </a:p>
          <a:p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2EDA24-9A2D-4314-B8D8-DB06F6DA18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5A3C56-E491-49B2-93F3-63532DF516BC}" type="slidenum">
              <a:rPr lang="en-CA" smtClean="0"/>
              <a:t>13</a:t>
            </a:fld>
            <a:endParaRPr lang="en-CA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0C46D35-A521-8982-039D-CC5E249F07A9}"/>
              </a:ext>
            </a:extLst>
          </p:cNvPr>
          <p:cNvGrpSpPr/>
          <p:nvPr/>
        </p:nvGrpSpPr>
        <p:grpSpPr>
          <a:xfrm>
            <a:off x="4468368" y="2494794"/>
            <a:ext cx="3255264" cy="3166744"/>
            <a:chOff x="6782236" y="1938528"/>
            <a:chExt cx="3255264" cy="3166744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1943CAF0-EDD6-0490-1BCA-327739626093}"/>
                </a:ext>
              </a:extLst>
            </p:cNvPr>
            <p:cNvSpPr/>
            <p:nvPr/>
          </p:nvSpPr>
          <p:spPr bwMode="gray">
            <a:xfrm>
              <a:off x="6782236" y="1938528"/>
              <a:ext cx="3255264" cy="512064"/>
            </a:xfrm>
            <a:prstGeom prst="roundRect">
              <a:avLst/>
            </a:prstGeom>
            <a:ln>
              <a:headEnd/>
              <a:tailEnd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r>
                <a:rPr lang="nl-NL" sz="1600" b="1" dirty="0">
                  <a:solidFill>
                    <a:schemeClr val="bg1"/>
                  </a:solidFill>
                  <a:cs typeface="Arial" pitchFamily="34" charset="0"/>
                </a:rPr>
                <a:t>Source Code</a:t>
              </a:r>
              <a:endParaRPr 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34313F5-A747-78C5-81B8-D08279B38B26}"/>
                </a:ext>
              </a:extLst>
            </p:cNvPr>
            <p:cNvSpPr/>
            <p:nvPr/>
          </p:nvSpPr>
          <p:spPr bwMode="gray">
            <a:xfrm>
              <a:off x="6782236" y="2602992"/>
              <a:ext cx="3255264" cy="512064"/>
            </a:xfrm>
            <a:prstGeom prst="roundRect">
              <a:avLst/>
            </a:prstGeom>
            <a:ln>
              <a:headEnd/>
              <a:tailEnd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r>
                <a:rPr lang="nl-NL" sz="1600" b="1" dirty="0">
                  <a:solidFill>
                    <a:schemeClr val="bg1"/>
                  </a:solidFill>
                  <a:cs typeface="Arial" pitchFamily="34" charset="0"/>
                </a:rPr>
                <a:t>Compiler</a:t>
              </a:r>
              <a:endParaRPr 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E1BE4D3A-9F16-8A3D-7F6D-E09C430E5CB3}"/>
                </a:ext>
              </a:extLst>
            </p:cNvPr>
            <p:cNvSpPr/>
            <p:nvPr/>
          </p:nvSpPr>
          <p:spPr bwMode="gray">
            <a:xfrm>
              <a:off x="6782236" y="3267456"/>
              <a:ext cx="3255264" cy="512064"/>
            </a:xfrm>
            <a:prstGeom prst="roundRect">
              <a:avLst/>
            </a:prstGeom>
            <a:ln>
              <a:headEnd/>
              <a:tailEnd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SzPct val="90000"/>
              </a:pPr>
              <a:r>
                <a:rPr lang="nl-NL" sz="1600" b="1">
                  <a:solidFill>
                    <a:schemeClr val="bg1"/>
                  </a:solidFill>
                  <a:cs typeface="Arial" pitchFamily="34" charset="0"/>
                </a:rPr>
                <a:t>Runtime</a:t>
              </a:r>
              <a:endParaRPr 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5D7811BF-2F1A-C058-3FB0-019A329CAA8B}"/>
                </a:ext>
              </a:extLst>
            </p:cNvPr>
            <p:cNvSpPr/>
            <p:nvPr/>
          </p:nvSpPr>
          <p:spPr bwMode="gray">
            <a:xfrm>
              <a:off x="6782236" y="3932606"/>
              <a:ext cx="3255264" cy="512064"/>
            </a:xfrm>
            <a:prstGeom prst="roundRect">
              <a:avLst/>
            </a:prstGeom>
            <a:solidFill>
              <a:schemeClr val="accent1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SzPct val="90000"/>
              </a:pPr>
              <a:r>
                <a:rPr lang="nl-NL" sz="1600" b="1" dirty="0">
                  <a:solidFill>
                    <a:schemeClr val="bg1"/>
                  </a:solidFill>
                  <a:cs typeface="Arial" pitchFamily="34" charset="0"/>
                </a:rPr>
                <a:t>OS</a:t>
              </a:r>
              <a:endParaRPr 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2FB9D70B-822C-CAB5-F951-10EE8D21DA53}"/>
                </a:ext>
              </a:extLst>
            </p:cNvPr>
            <p:cNvSpPr/>
            <p:nvPr/>
          </p:nvSpPr>
          <p:spPr bwMode="gray">
            <a:xfrm>
              <a:off x="6782236" y="4593208"/>
              <a:ext cx="1034578" cy="512064"/>
            </a:xfrm>
            <a:prstGeom prst="roundRect">
              <a:avLst/>
            </a:prstGeom>
            <a:solidFill>
              <a:schemeClr val="accent1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SzPct val="90000"/>
              </a:pPr>
              <a:r>
                <a:rPr lang="nl-NL" sz="1600" b="1" dirty="0">
                  <a:solidFill>
                    <a:schemeClr val="bg1"/>
                  </a:solidFill>
                  <a:cs typeface="Arial" pitchFamily="34" charset="0"/>
                </a:rPr>
                <a:t>CPU</a:t>
              </a:r>
              <a:endParaRPr 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CA4E7CA2-CF1F-3E21-753C-49454DF2E1BF}"/>
                </a:ext>
              </a:extLst>
            </p:cNvPr>
            <p:cNvSpPr/>
            <p:nvPr/>
          </p:nvSpPr>
          <p:spPr bwMode="gray">
            <a:xfrm>
              <a:off x="7892579" y="4593208"/>
              <a:ext cx="1034578" cy="512064"/>
            </a:xfrm>
            <a:prstGeom prst="roundRect">
              <a:avLst/>
            </a:prstGeom>
            <a:solidFill>
              <a:schemeClr val="accent1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SzPct val="90000"/>
              </a:pPr>
              <a:r>
                <a:rPr lang="nl-NL" sz="1600" b="1">
                  <a:solidFill>
                    <a:schemeClr val="bg1"/>
                  </a:solidFill>
                  <a:cs typeface="Arial" pitchFamily="34" charset="0"/>
                </a:rPr>
                <a:t>HDD</a:t>
              </a:r>
              <a:endParaRPr 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8FC389B6-380C-E072-0312-3F3B52920BBD}"/>
                </a:ext>
              </a:extLst>
            </p:cNvPr>
            <p:cNvSpPr/>
            <p:nvPr/>
          </p:nvSpPr>
          <p:spPr bwMode="gray">
            <a:xfrm>
              <a:off x="9002922" y="4593208"/>
              <a:ext cx="1034578" cy="512064"/>
            </a:xfrm>
            <a:prstGeom prst="roundRect">
              <a:avLst/>
            </a:prstGeom>
            <a:solidFill>
              <a:schemeClr val="accent1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SzPct val="90000"/>
              </a:pPr>
              <a:r>
                <a:rPr lang="nl-NL" sz="1600" b="1" dirty="0">
                  <a:solidFill>
                    <a:schemeClr val="bg1"/>
                  </a:solidFill>
                  <a:cs typeface="Arial" pitchFamily="34" charset="0"/>
                </a:rPr>
                <a:t>Mem</a:t>
              </a:r>
              <a:endParaRPr 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61635F3-8EB0-5FA6-FF75-8AE99E68C808}"/>
                </a:ext>
              </a:extLst>
            </p:cNvPr>
            <p:cNvCxnSpPr>
              <a:cxnSpLocks/>
              <a:stCxn id="6" idx="2"/>
              <a:endCxn id="7" idx="0"/>
            </p:cNvCxnSpPr>
            <p:nvPr/>
          </p:nvCxnSpPr>
          <p:spPr bwMode="gray">
            <a:xfrm>
              <a:off x="8409868" y="2450592"/>
              <a:ext cx="0" cy="152400"/>
            </a:xfrm>
            <a:prstGeom prst="line">
              <a:avLst/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D66A0B17-BFC3-9BD7-9449-92C0B8A35BB8}"/>
                </a:ext>
              </a:extLst>
            </p:cNvPr>
            <p:cNvCxnSpPr>
              <a:cxnSpLocks/>
              <a:stCxn id="7" idx="2"/>
              <a:endCxn id="8" idx="0"/>
            </p:cNvCxnSpPr>
            <p:nvPr/>
          </p:nvCxnSpPr>
          <p:spPr bwMode="gray">
            <a:xfrm>
              <a:off x="8409868" y="3115056"/>
              <a:ext cx="0" cy="152400"/>
            </a:xfrm>
            <a:prstGeom prst="line">
              <a:avLst/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D91297E-5321-C17E-1E10-6635F7665460}"/>
                </a:ext>
              </a:extLst>
            </p:cNvPr>
            <p:cNvCxnSpPr>
              <a:stCxn id="8" idx="2"/>
              <a:endCxn id="9" idx="0"/>
            </p:cNvCxnSpPr>
            <p:nvPr/>
          </p:nvCxnSpPr>
          <p:spPr bwMode="gray">
            <a:xfrm>
              <a:off x="8409868" y="3779520"/>
              <a:ext cx="0" cy="153086"/>
            </a:xfrm>
            <a:prstGeom prst="line">
              <a:avLst/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D0515BC5-E892-1C4E-96AE-EB0BED537A95}"/>
                </a:ext>
              </a:extLst>
            </p:cNvPr>
            <p:cNvCxnSpPr>
              <a:cxnSpLocks/>
              <a:endCxn id="10" idx="0"/>
            </p:cNvCxnSpPr>
            <p:nvPr/>
          </p:nvCxnSpPr>
          <p:spPr bwMode="gray">
            <a:xfrm>
              <a:off x="7299525" y="4419614"/>
              <a:ext cx="0" cy="173594"/>
            </a:xfrm>
            <a:prstGeom prst="line">
              <a:avLst/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8BC5C7B8-B39A-E2EF-BEB8-994706D819C2}"/>
                </a:ext>
              </a:extLst>
            </p:cNvPr>
            <p:cNvCxnSpPr>
              <a:stCxn id="9" idx="2"/>
              <a:endCxn id="11" idx="0"/>
            </p:cNvCxnSpPr>
            <p:nvPr/>
          </p:nvCxnSpPr>
          <p:spPr bwMode="gray">
            <a:xfrm>
              <a:off x="8409868" y="4444670"/>
              <a:ext cx="0" cy="148538"/>
            </a:xfrm>
            <a:prstGeom prst="line">
              <a:avLst/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C509BA72-F9AD-B6A7-F2F4-8C5A0B7EC8F3}"/>
                </a:ext>
              </a:extLst>
            </p:cNvPr>
            <p:cNvCxnSpPr>
              <a:endCxn id="12" idx="0"/>
            </p:cNvCxnSpPr>
            <p:nvPr/>
          </p:nvCxnSpPr>
          <p:spPr bwMode="gray">
            <a:xfrm>
              <a:off x="9520211" y="4444670"/>
              <a:ext cx="0" cy="148538"/>
            </a:xfrm>
            <a:prstGeom prst="line">
              <a:avLst/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19" name="Right Brace 18">
            <a:extLst>
              <a:ext uri="{FF2B5EF4-FFF2-40B4-BE49-F238E27FC236}">
                <a16:creationId xmlns:a16="http://schemas.microsoft.com/office/drawing/2014/main" id="{B31E8E79-A74A-5A6E-3C41-BD3A9A39D67C}"/>
              </a:ext>
            </a:extLst>
          </p:cNvPr>
          <p:cNvSpPr/>
          <p:nvPr/>
        </p:nvSpPr>
        <p:spPr bwMode="gray">
          <a:xfrm>
            <a:off x="8026752" y="4488872"/>
            <a:ext cx="357392" cy="1181100"/>
          </a:xfrm>
          <a:prstGeom prst="rightBrace">
            <a:avLst>
              <a:gd name="adj1" fmla="val 8333"/>
              <a:gd name="adj2" fmla="val 50645"/>
            </a:avLst>
          </a:prstGeom>
          <a:noFill/>
          <a:ln w="12700">
            <a:solidFill>
              <a:schemeClr val="accent1"/>
            </a:solidFill>
            <a:round/>
            <a:headEnd/>
            <a:tailEnd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3A99538-7280-2625-E0B2-6BBD786DA8D5}"/>
              </a:ext>
            </a:extLst>
          </p:cNvPr>
          <p:cNvSpPr txBox="1"/>
          <p:nvPr/>
        </p:nvSpPr>
        <p:spPr>
          <a:xfrm>
            <a:off x="9616440" y="1385855"/>
            <a:ext cx="1684020" cy="785845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l"/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D89EC52-50B2-E1ED-DF65-169BC51C0E70}"/>
              </a:ext>
            </a:extLst>
          </p:cNvPr>
          <p:cNvSpPr txBox="1"/>
          <p:nvPr/>
        </p:nvSpPr>
        <p:spPr>
          <a:xfrm>
            <a:off x="8563332" y="4815860"/>
            <a:ext cx="2106215" cy="785845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l"/>
            <a:r>
              <a:rPr lang="nl-NL" dirty="0">
                <a:latin typeface="Bradley Hand ITC" panose="03070402050302030203" pitchFamily="66" charset="0"/>
              </a:rPr>
              <a:t>“</a:t>
            </a:r>
            <a:r>
              <a:rPr lang="nl-NL" dirty="0" err="1">
                <a:latin typeface="Bradley Hand ITC" panose="03070402050302030203" pitchFamily="66" charset="0"/>
              </a:rPr>
              <a:t>something</a:t>
            </a:r>
            <a:r>
              <a:rPr lang="nl-NL" dirty="0">
                <a:latin typeface="Bradley Hand ITC" panose="03070402050302030203" pitchFamily="66" charset="0"/>
              </a:rPr>
              <a:t>” </a:t>
            </a:r>
            <a:r>
              <a:rPr lang="nl-NL" dirty="0" err="1">
                <a:latin typeface="Bradley Hand ITC" panose="03070402050302030203" pitchFamily="66" charset="0"/>
              </a:rPr>
              <a:t>with</a:t>
            </a:r>
            <a:r>
              <a:rPr lang="nl-NL" dirty="0">
                <a:latin typeface="Bradley Hand ITC" panose="03070402050302030203" pitchFamily="66" charset="0"/>
              </a:rPr>
              <a:t> </a:t>
            </a:r>
            <a:r>
              <a:rPr lang="nl-NL" dirty="0" err="1">
                <a:latin typeface="Bradley Hand ITC" panose="03070402050302030203" pitchFamily="66" charset="0"/>
              </a:rPr>
              <a:t>an</a:t>
            </a:r>
            <a:r>
              <a:rPr lang="nl-NL" dirty="0">
                <a:latin typeface="Bradley Hand ITC" panose="03070402050302030203" pitchFamily="66" charset="0"/>
              </a:rPr>
              <a:t> OS and resources</a:t>
            </a:r>
            <a:endParaRPr lang="en-US" dirty="0">
              <a:latin typeface="Bradley Hand ITC" panose="03070402050302030203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969511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8741F-C9DE-48BC-829B-6F985817E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What is a VM?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4D5ECF-0D33-4D03-9646-FE69E47A20AF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nl-NL" dirty="0" err="1"/>
              <a:t>Emulation</a:t>
            </a:r>
            <a:r>
              <a:rPr lang="nl-NL" dirty="0"/>
              <a:t> of a computer</a:t>
            </a:r>
          </a:p>
          <a:p>
            <a:endParaRPr lang="nl-NL" dirty="0"/>
          </a:p>
          <a:p>
            <a:r>
              <a:rPr lang="nl-NL" dirty="0" err="1"/>
              <a:t>Contains</a:t>
            </a:r>
            <a:r>
              <a:rPr lang="nl-NL" dirty="0"/>
              <a:t>:</a:t>
            </a:r>
          </a:p>
          <a:p>
            <a:pPr marL="342900" indent="-342900">
              <a:buFontTx/>
              <a:buChar char="-"/>
            </a:pPr>
            <a:r>
              <a:rPr lang="nl-NL" dirty="0"/>
              <a:t>Operating system</a:t>
            </a:r>
          </a:p>
          <a:p>
            <a:pPr marL="342900" indent="-342900">
              <a:buFontTx/>
              <a:buChar char="-"/>
            </a:pPr>
            <a:r>
              <a:rPr lang="nl-NL" dirty="0"/>
              <a:t>Networking</a:t>
            </a:r>
          </a:p>
          <a:p>
            <a:pPr marL="342900" indent="-342900">
              <a:buFontTx/>
              <a:buChar char="-"/>
            </a:pPr>
            <a:r>
              <a:rPr lang="nl-NL" dirty="0"/>
              <a:t>Memory &amp; Storage</a:t>
            </a:r>
          </a:p>
          <a:p>
            <a:pPr marL="342900" indent="-342900">
              <a:buFontTx/>
              <a:buChar char="-"/>
            </a:pPr>
            <a:r>
              <a:rPr lang="nl-NL" dirty="0"/>
              <a:t>Etc.</a:t>
            </a:r>
          </a:p>
          <a:p>
            <a:endParaRPr lang="nl-NL" dirty="0"/>
          </a:p>
          <a:p>
            <a:pPr marL="342900" indent="-342900">
              <a:buFontTx/>
              <a:buChar char="-"/>
            </a:pPr>
            <a:endParaRPr lang="nl-NL" dirty="0"/>
          </a:p>
          <a:p>
            <a:endParaRPr lang="nl-NL" dirty="0"/>
          </a:p>
          <a:p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2EDA24-9A2D-4314-B8D8-DB06F6DA18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5A3C56-E491-49B2-93F3-63532DF516BC}" type="slidenum">
              <a:rPr lang="en-CA" smtClean="0"/>
              <a:t>14</a:t>
            </a:fld>
            <a:endParaRPr lang="en-CA"/>
          </a:p>
        </p:txBody>
      </p:sp>
      <p:pic>
        <p:nvPicPr>
          <p:cNvPr id="5" name="Picture 2" descr="https://www.docker.com/sites/default/files/d8/2018-11/container-vm-whatcontainer_2.png">
            <a:extLst>
              <a:ext uri="{FF2B5EF4-FFF2-40B4-BE49-F238E27FC236}">
                <a16:creationId xmlns:a16="http://schemas.microsoft.com/office/drawing/2014/main" id="{67D33AF4-6028-46F6-95AF-901C76734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3838" y="765175"/>
            <a:ext cx="5399208" cy="4313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35299A0-9C21-4173-996E-2E71BD2B74AD}"/>
              </a:ext>
            </a:extLst>
          </p:cNvPr>
          <p:cNvCxnSpPr>
            <a:cxnSpLocks/>
          </p:cNvCxnSpPr>
          <p:nvPr/>
        </p:nvCxnSpPr>
        <p:spPr bwMode="gray">
          <a:xfrm flipH="1">
            <a:off x="7033846" y="4676001"/>
            <a:ext cx="408112" cy="524256"/>
          </a:xfrm>
          <a:prstGeom prst="straightConnector1">
            <a:avLst/>
          </a:prstGeom>
          <a:noFill/>
          <a:ln w="12700">
            <a:solidFill>
              <a:schemeClr val="accent1"/>
            </a:solidFill>
            <a:round/>
            <a:headEnd/>
            <a:tailEnd type="triangle"/>
          </a:ln>
          <a:effectLst/>
        </p:spPr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98D06461-BA31-4F46-AFAA-0CD732A0F81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3412" y="5278022"/>
            <a:ext cx="1865376" cy="104851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3CD2FC1-C450-40BC-AAF9-E7F706C1615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2563" y="4854517"/>
            <a:ext cx="2225187" cy="1661813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742B6B0-54FD-4DF5-ACCF-DB406A9A2BD8}"/>
              </a:ext>
            </a:extLst>
          </p:cNvPr>
          <p:cNvCxnSpPr>
            <a:cxnSpLocks/>
          </p:cNvCxnSpPr>
          <p:nvPr/>
        </p:nvCxnSpPr>
        <p:spPr bwMode="gray">
          <a:xfrm flipH="1">
            <a:off x="9548446" y="4653872"/>
            <a:ext cx="569304" cy="546385"/>
          </a:xfrm>
          <a:prstGeom prst="straightConnector1">
            <a:avLst/>
          </a:prstGeom>
          <a:noFill/>
          <a:ln w="12700">
            <a:solidFill>
              <a:schemeClr val="accent1"/>
            </a:solidFill>
            <a:round/>
            <a:headEnd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2491326277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8741F-C9DE-48BC-829B-6F985817E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Drawbacks of VM’s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4D5ECF-0D33-4D03-9646-FE69E47A20AF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pPr marL="342900" indent="-342900">
              <a:buFontTx/>
              <a:buChar char="-"/>
            </a:pPr>
            <a:r>
              <a:rPr lang="nl-NL" dirty="0" err="1"/>
              <a:t>Requires</a:t>
            </a:r>
            <a:r>
              <a:rPr lang="nl-NL" dirty="0"/>
              <a:t> </a:t>
            </a:r>
            <a:r>
              <a:rPr lang="nl-NL" dirty="0" err="1"/>
              <a:t>lots</a:t>
            </a:r>
            <a:r>
              <a:rPr lang="nl-NL" dirty="0"/>
              <a:t> of </a:t>
            </a:r>
            <a:r>
              <a:rPr lang="nl-NL" dirty="0" err="1"/>
              <a:t>configuration</a:t>
            </a:r>
            <a:endParaRPr lang="nl-NL" dirty="0"/>
          </a:p>
          <a:p>
            <a:pPr marL="606425" lvl="1" indent="-342900">
              <a:buFontTx/>
              <a:buChar char="-"/>
            </a:pPr>
            <a:r>
              <a:rPr lang="nl-NL" dirty="0"/>
              <a:t>Network</a:t>
            </a:r>
          </a:p>
          <a:p>
            <a:pPr marL="606425" lvl="1" indent="-342900">
              <a:buFontTx/>
              <a:buChar char="-"/>
            </a:pPr>
            <a:r>
              <a:rPr lang="nl-NL" dirty="0"/>
              <a:t>Storage &amp; Memory etc.</a:t>
            </a:r>
          </a:p>
          <a:p>
            <a:pPr marL="342900" indent="-342900">
              <a:buFontTx/>
              <a:buChar char="-"/>
            </a:pPr>
            <a:r>
              <a:rPr lang="nl-NL" dirty="0" err="1"/>
              <a:t>Requires</a:t>
            </a:r>
            <a:r>
              <a:rPr lang="nl-NL" dirty="0"/>
              <a:t> </a:t>
            </a:r>
            <a:r>
              <a:rPr lang="nl-NL" dirty="0" err="1"/>
              <a:t>lots</a:t>
            </a:r>
            <a:r>
              <a:rPr lang="nl-NL" dirty="0"/>
              <a:t> of resources</a:t>
            </a:r>
          </a:p>
          <a:p>
            <a:pPr marL="606425" lvl="1" indent="-342900">
              <a:buFontTx/>
              <a:buChar char="-"/>
            </a:pPr>
            <a:r>
              <a:rPr lang="nl-NL" dirty="0" err="1"/>
              <a:t>Each</a:t>
            </a:r>
            <a:r>
              <a:rPr lang="nl-NL" dirty="0"/>
              <a:t> VM </a:t>
            </a:r>
            <a:r>
              <a:rPr lang="nl-NL" dirty="0" err="1"/>
              <a:t>it’s</a:t>
            </a:r>
            <a:r>
              <a:rPr lang="nl-NL" dirty="0"/>
              <a:t> </a:t>
            </a:r>
            <a:r>
              <a:rPr lang="nl-NL" dirty="0" err="1"/>
              <a:t>own</a:t>
            </a:r>
            <a:r>
              <a:rPr lang="nl-NL" dirty="0"/>
              <a:t> OS.</a:t>
            </a:r>
          </a:p>
          <a:p>
            <a:pPr marL="342900" indent="-342900">
              <a:buFontTx/>
              <a:buChar char="-"/>
            </a:pPr>
            <a:r>
              <a:rPr lang="nl-NL" dirty="0" err="1"/>
              <a:t>Requires</a:t>
            </a:r>
            <a:r>
              <a:rPr lang="nl-NL" dirty="0"/>
              <a:t> maintenance</a:t>
            </a:r>
          </a:p>
          <a:p>
            <a:pPr marL="606425" lvl="1" indent="-342900">
              <a:buFontTx/>
              <a:buChar char="-"/>
            </a:pPr>
            <a:r>
              <a:rPr lang="nl-NL" dirty="0"/>
              <a:t>Updates etc.</a:t>
            </a:r>
          </a:p>
          <a:p>
            <a:pPr marL="342900" indent="-342900">
              <a:buFontTx/>
              <a:buChar char="-"/>
            </a:pPr>
            <a:endParaRPr lang="nl-NL" dirty="0"/>
          </a:p>
          <a:p>
            <a:pPr marL="342900" indent="-342900">
              <a:buFontTx/>
              <a:buChar char="-"/>
            </a:pPr>
            <a:endParaRPr lang="nl-NL" dirty="0"/>
          </a:p>
          <a:p>
            <a:pPr marL="342900" indent="-342900">
              <a:buFontTx/>
              <a:buChar char="-"/>
            </a:pPr>
            <a:endParaRPr lang="nl-NL" dirty="0"/>
          </a:p>
          <a:p>
            <a:endParaRPr lang="nl-NL" dirty="0"/>
          </a:p>
          <a:p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2EDA24-9A2D-4314-B8D8-DB06F6DA18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5A3C56-E491-49B2-93F3-63532DF516BC}" type="slidenum">
              <a:rPr lang="en-CA" smtClean="0"/>
              <a:t>15</a:t>
            </a:fld>
            <a:endParaRPr lang="en-CA"/>
          </a:p>
        </p:txBody>
      </p:sp>
      <p:pic>
        <p:nvPicPr>
          <p:cNvPr id="5" name="Picture 2" descr="https://www.docker.com/sites/default/files/d8/2018-11/container-vm-whatcontainer_2.png">
            <a:extLst>
              <a:ext uri="{FF2B5EF4-FFF2-40B4-BE49-F238E27FC236}">
                <a16:creationId xmlns:a16="http://schemas.microsoft.com/office/drawing/2014/main" id="{67D33AF4-6028-46F6-95AF-901C76734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3838" y="765175"/>
            <a:ext cx="5399208" cy="4313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35299A0-9C21-4173-996E-2E71BD2B74AD}"/>
              </a:ext>
            </a:extLst>
          </p:cNvPr>
          <p:cNvCxnSpPr>
            <a:cxnSpLocks/>
          </p:cNvCxnSpPr>
          <p:nvPr/>
        </p:nvCxnSpPr>
        <p:spPr bwMode="gray">
          <a:xfrm flipH="1">
            <a:off x="7033846" y="4676001"/>
            <a:ext cx="408112" cy="524256"/>
          </a:xfrm>
          <a:prstGeom prst="straightConnector1">
            <a:avLst/>
          </a:prstGeom>
          <a:noFill/>
          <a:ln w="12700">
            <a:solidFill>
              <a:schemeClr val="accent1"/>
            </a:solidFill>
            <a:round/>
            <a:headEnd/>
            <a:tailEnd type="triangle"/>
          </a:ln>
          <a:effectLst/>
        </p:spPr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98D06461-BA31-4F46-AFAA-0CD732A0F81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3412" y="5278022"/>
            <a:ext cx="1865376" cy="10485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0AB2993-2EB0-4FA6-A7D4-6A586E1BBC5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2563" y="4854517"/>
            <a:ext cx="2225187" cy="1661813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2C6FFCB-597B-4E29-9E50-2542C8691A21}"/>
              </a:ext>
            </a:extLst>
          </p:cNvPr>
          <p:cNvCxnSpPr>
            <a:cxnSpLocks/>
          </p:cNvCxnSpPr>
          <p:nvPr/>
        </p:nvCxnSpPr>
        <p:spPr bwMode="gray">
          <a:xfrm flipH="1">
            <a:off x="9548446" y="4653872"/>
            <a:ext cx="569304" cy="546385"/>
          </a:xfrm>
          <a:prstGeom prst="straightConnector1">
            <a:avLst/>
          </a:prstGeom>
          <a:noFill/>
          <a:ln w="12700">
            <a:solidFill>
              <a:schemeClr val="accent1"/>
            </a:solidFill>
            <a:round/>
            <a:headEnd/>
            <a:tailEnd type="triangle"/>
          </a:ln>
          <a:effectLst/>
        </p:spPr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D7372F7-54D6-4F40-ACE6-C243F8261632}"/>
              </a:ext>
            </a:extLst>
          </p:cNvPr>
          <p:cNvSpPr txBox="1"/>
          <p:nvPr/>
        </p:nvSpPr>
        <p:spPr>
          <a:xfrm rot="20491088">
            <a:off x="435557" y="2815459"/>
            <a:ext cx="11782469" cy="93920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0" tIns="0" rIns="0" bIns="0" rtlCol="0" anchor="t" anchorCtr="0">
            <a:noAutofit/>
          </a:bodyPr>
          <a:lstStyle/>
          <a:p>
            <a:r>
              <a:rPr lang="nl-NL" sz="6000" dirty="0"/>
              <a:t>SOLUTION: CONTAINERIZATION</a:t>
            </a:r>
          </a:p>
        </p:txBody>
      </p:sp>
    </p:spTree>
    <p:extLst>
      <p:ext uri="{BB962C8B-B14F-4D97-AF65-F5344CB8AC3E}">
        <p14:creationId xmlns:p14="http://schemas.microsoft.com/office/powerpoint/2010/main" val="220400603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71ACD4-A1B0-AC29-3D82-71D5A9EF14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1550CA93-8AE3-AED5-C19C-C4F212717E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8799" y="635964"/>
            <a:ext cx="9598770" cy="2226506"/>
          </a:xfrm>
        </p:spPr>
        <p:txBody>
          <a:bodyPr>
            <a:normAutofit/>
          </a:bodyPr>
          <a:lstStyle/>
          <a:p>
            <a:r>
              <a:rPr lang="en-CA" dirty="0"/>
              <a:t>Why do we (as developers) want containerization?</a:t>
            </a:r>
          </a:p>
        </p:txBody>
      </p:sp>
      <p:sp>
        <p:nvSpPr>
          <p:cNvPr id="5" name="Espace réservé du numéro de diapositive 2">
            <a:extLst>
              <a:ext uri="{FF2B5EF4-FFF2-40B4-BE49-F238E27FC236}">
                <a16:creationId xmlns:a16="http://schemas.microsoft.com/office/drawing/2014/main" id="{651AD8CB-04BA-E01D-890C-5A14A6ED57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/>
          <a:lstStyle/>
          <a:p>
            <a:fld id="{525A3C56-E491-49B2-93F3-63532DF516BC}" type="slidenum">
              <a:rPr lang="en-CA" smtClean="0"/>
              <a:t>16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26802814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A50C40-0A51-4954-8147-2002F748E0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4178D0-D763-EEE7-ED7E-523CCA2E68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Why do we (as developers) want containerization?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71B740-1C94-6285-D398-5F71786DE7A5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pPr marL="342900" indent="-342900">
              <a:buFontTx/>
              <a:buChar char="-"/>
            </a:pPr>
            <a:r>
              <a:rPr lang="nl-NL" dirty="0" err="1"/>
              <a:t>Local</a:t>
            </a:r>
            <a:r>
              <a:rPr lang="nl-NL" dirty="0"/>
              <a:t> development:</a:t>
            </a:r>
          </a:p>
          <a:p>
            <a:pPr marL="606425" lvl="1" indent="-342900">
              <a:buFontTx/>
              <a:buChar char="-"/>
            </a:pPr>
            <a:r>
              <a:rPr lang="nl-NL" dirty="0"/>
              <a:t>E.g. spin up a database of </a:t>
            </a:r>
            <a:r>
              <a:rPr lang="nl-NL" dirty="0" err="1"/>
              <a:t>your</a:t>
            </a:r>
            <a:r>
              <a:rPr lang="nl-NL" dirty="0"/>
              <a:t> </a:t>
            </a:r>
            <a:r>
              <a:rPr lang="nl-NL" dirty="0" err="1"/>
              <a:t>choice</a:t>
            </a:r>
            <a:r>
              <a:rPr lang="nl-NL" dirty="0"/>
              <a:t> without </a:t>
            </a:r>
            <a:r>
              <a:rPr lang="nl-NL" dirty="0" err="1"/>
              <a:t>installing</a:t>
            </a:r>
            <a:r>
              <a:rPr lang="nl-NL" dirty="0"/>
              <a:t> software</a:t>
            </a:r>
          </a:p>
          <a:p>
            <a:pPr marL="342900" indent="-342900">
              <a:buFontTx/>
              <a:buChar char="-"/>
            </a:pPr>
            <a:r>
              <a:rPr lang="nl-NL" dirty="0" err="1"/>
              <a:t>Ship</a:t>
            </a:r>
            <a:r>
              <a:rPr lang="nl-NL" dirty="0"/>
              <a:t> </a:t>
            </a:r>
            <a:r>
              <a:rPr lang="nl-NL" dirty="0" err="1"/>
              <a:t>your</a:t>
            </a:r>
            <a:r>
              <a:rPr lang="nl-NL" dirty="0"/>
              <a:t> software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customers</a:t>
            </a:r>
            <a:r>
              <a:rPr lang="nl-NL" dirty="0"/>
              <a:t>:</a:t>
            </a:r>
          </a:p>
          <a:p>
            <a:pPr marL="606425" lvl="1" indent="-342900">
              <a:buFontTx/>
              <a:buChar char="-"/>
            </a:pPr>
            <a:r>
              <a:rPr lang="nl-NL" dirty="0" err="1"/>
              <a:t>Faster</a:t>
            </a:r>
            <a:r>
              <a:rPr lang="nl-NL" dirty="0"/>
              <a:t> / safer / </a:t>
            </a:r>
            <a:r>
              <a:rPr lang="nl-NL" dirty="0" err="1"/>
              <a:t>reliable</a:t>
            </a:r>
            <a:r>
              <a:rPr lang="nl-NL" dirty="0"/>
              <a:t> / </a:t>
            </a:r>
            <a:r>
              <a:rPr lang="nl-NL" dirty="0" err="1"/>
              <a:t>predictable</a:t>
            </a:r>
            <a:endParaRPr lang="nl-NL" dirty="0"/>
          </a:p>
          <a:p>
            <a:pPr marL="342900" indent="-342900">
              <a:buFontTx/>
              <a:buChar char="-"/>
            </a:pPr>
            <a:r>
              <a:rPr lang="nl-NL" dirty="0" err="1"/>
              <a:t>Seperation</a:t>
            </a:r>
            <a:r>
              <a:rPr lang="nl-NL" dirty="0"/>
              <a:t> of concerns:</a:t>
            </a:r>
          </a:p>
          <a:p>
            <a:pPr marL="606425" lvl="1" indent="-342900">
              <a:buFontTx/>
              <a:buChar char="-"/>
            </a:pPr>
            <a:r>
              <a:rPr lang="nl-NL" dirty="0"/>
              <a:t>Focus on </a:t>
            </a:r>
            <a:r>
              <a:rPr lang="nl-NL" dirty="0" err="1"/>
              <a:t>coding</a:t>
            </a:r>
            <a:r>
              <a:rPr lang="nl-NL" dirty="0"/>
              <a:t> </a:t>
            </a:r>
            <a:r>
              <a:rPr lang="nl-NL" dirty="0" err="1"/>
              <a:t>instead</a:t>
            </a:r>
            <a:r>
              <a:rPr lang="nl-NL" dirty="0"/>
              <a:t> of </a:t>
            </a:r>
            <a:r>
              <a:rPr lang="nl-NL" dirty="0" err="1"/>
              <a:t>infrastructure</a:t>
            </a:r>
            <a:endParaRPr lang="nl-NL" dirty="0"/>
          </a:p>
          <a:p>
            <a:pPr marL="606425" lvl="1" indent="-342900">
              <a:buFontTx/>
              <a:buChar char="-"/>
            </a:pPr>
            <a:endParaRPr lang="nl-NL" dirty="0"/>
          </a:p>
          <a:p>
            <a:r>
              <a:rPr lang="nl-NL" dirty="0"/>
              <a:t>How? </a:t>
            </a:r>
            <a:r>
              <a:rPr lang="nl-NL" dirty="0" err="1"/>
              <a:t>Use</a:t>
            </a:r>
            <a:r>
              <a:rPr lang="nl-NL" dirty="0"/>
              <a:t> a tool like Docker!</a:t>
            </a:r>
          </a:p>
          <a:p>
            <a:pPr marL="606425" lvl="1" indent="-342900">
              <a:buFontTx/>
              <a:buChar char="-"/>
            </a:pPr>
            <a:endParaRPr lang="nl-NL" dirty="0"/>
          </a:p>
          <a:p>
            <a:endParaRPr lang="nl-NL" dirty="0"/>
          </a:p>
          <a:p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D7BCDE-2F49-D75B-1C0A-B26D3A175C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5A3C56-E491-49B2-93F3-63532DF516BC}" type="slidenum">
              <a:rPr lang="en-CA" smtClean="0"/>
              <a:t>17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74181560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D8915DC9-D253-DC48-ADEE-A24C50131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What is Docker?</a:t>
            </a:r>
          </a:p>
        </p:txBody>
      </p:sp>
      <p:sp>
        <p:nvSpPr>
          <p:cNvPr id="5" name="Espace réservé du numéro de diapositive 2">
            <a:extLst>
              <a:ext uri="{FF2B5EF4-FFF2-40B4-BE49-F238E27FC236}">
                <a16:creationId xmlns:a16="http://schemas.microsoft.com/office/drawing/2014/main" id="{2DC9FD3B-E279-C240-9B66-4C6A7A3EC9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/>
          <a:lstStyle/>
          <a:p>
            <a:fld id="{525A3C56-E491-49B2-93F3-63532DF516BC}" type="slidenum">
              <a:rPr lang="en-CA" smtClean="0"/>
              <a:t>18</a:t>
            </a:fld>
            <a:endParaRPr lang="en-CA"/>
          </a:p>
        </p:txBody>
      </p:sp>
    </p:spTree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8741F-C9DE-48BC-829B-6F985817E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What</a:t>
            </a:r>
            <a:r>
              <a:rPr lang="nl-NL" dirty="0"/>
              <a:t> is Docker?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4D5ECF-0D33-4D03-9646-FE69E47A20AF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nl-NL" dirty="0"/>
              <a:t>A platform </a:t>
            </a:r>
            <a:r>
              <a:rPr lang="nl-NL" dirty="0" err="1"/>
              <a:t>for</a:t>
            </a:r>
            <a:r>
              <a:rPr lang="nl-NL" dirty="0"/>
              <a:t> building, running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shipping</a:t>
            </a:r>
            <a:r>
              <a:rPr lang="nl-NL" dirty="0"/>
              <a:t> </a:t>
            </a:r>
            <a:r>
              <a:rPr lang="nl-NL" dirty="0" err="1"/>
              <a:t>applications</a:t>
            </a:r>
            <a:r>
              <a:rPr lang="nl-NL" dirty="0"/>
              <a:t>.</a:t>
            </a:r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docker</a:t>
            </a:r>
            <a:r>
              <a:rPr lang="nl-NL" dirty="0"/>
              <a:t> </a:t>
            </a:r>
            <a:r>
              <a:rPr lang="nl-NL" dirty="0" err="1"/>
              <a:t>you</a:t>
            </a:r>
            <a:r>
              <a:rPr lang="nl-NL" dirty="0"/>
              <a:t>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create</a:t>
            </a:r>
            <a:r>
              <a:rPr lang="nl-NL" dirty="0"/>
              <a:t> </a:t>
            </a:r>
            <a:r>
              <a:rPr lang="nl-NL" dirty="0" err="1"/>
              <a:t>executable</a:t>
            </a:r>
            <a:r>
              <a:rPr lang="nl-NL" dirty="0"/>
              <a:t> packages, </a:t>
            </a:r>
            <a:r>
              <a:rPr lang="nl-NL" dirty="0" err="1"/>
              <a:t>with</a:t>
            </a:r>
            <a:r>
              <a:rPr lang="nl-NL" dirty="0"/>
              <a:t> ONLY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required</a:t>
            </a:r>
            <a:r>
              <a:rPr lang="nl-NL" dirty="0"/>
              <a:t> </a:t>
            </a:r>
            <a:r>
              <a:rPr lang="nl-NL" dirty="0" err="1"/>
              <a:t>runtime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other</a:t>
            </a:r>
            <a:r>
              <a:rPr lang="nl-NL" dirty="0"/>
              <a:t> </a:t>
            </a:r>
            <a:r>
              <a:rPr lang="nl-NL" dirty="0" err="1"/>
              <a:t>dependencies</a:t>
            </a:r>
            <a:r>
              <a:rPr lang="nl-NL" dirty="0"/>
              <a:t>. The Docker engine </a:t>
            </a:r>
            <a:r>
              <a:rPr lang="nl-NL" dirty="0" err="1"/>
              <a:t>uses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host OS </a:t>
            </a:r>
            <a:r>
              <a:rPr lang="nl-NL" dirty="0" err="1"/>
              <a:t>to</a:t>
            </a:r>
            <a:r>
              <a:rPr lang="nl-NL" dirty="0"/>
              <a:t> run </a:t>
            </a:r>
            <a:r>
              <a:rPr lang="nl-NL" dirty="0" err="1"/>
              <a:t>the</a:t>
            </a:r>
            <a:r>
              <a:rPr lang="nl-NL" dirty="0"/>
              <a:t> ‘</a:t>
            </a:r>
            <a:r>
              <a:rPr lang="nl-NL" dirty="0" err="1"/>
              <a:t>containerized</a:t>
            </a:r>
            <a:r>
              <a:rPr lang="nl-NL" dirty="0"/>
              <a:t>’ </a:t>
            </a:r>
            <a:r>
              <a:rPr lang="nl-NL" dirty="0" err="1"/>
              <a:t>applications</a:t>
            </a:r>
            <a:r>
              <a:rPr lang="nl-NL" dirty="0"/>
              <a:t>, </a:t>
            </a:r>
            <a:r>
              <a:rPr lang="nl-NL" dirty="0" err="1"/>
              <a:t>so</a:t>
            </a:r>
            <a:r>
              <a:rPr lang="nl-NL" dirty="0"/>
              <a:t> </a:t>
            </a:r>
            <a:r>
              <a:rPr lang="nl-NL" dirty="0" err="1"/>
              <a:t>only</a:t>
            </a:r>
            <a:r>
              <a:rPr lang="nl-NL" dirty="0"/>
              <a:t> 1 OS is </a:t>
            </a:r>
            <a:r>
              <a:rPr lang="nl-NL" dirty="0" err="1"/>
              <a:t>required</a:t>
            </a:r>
            <a:r>
              <a:rPr lang="nl-NL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2EDA24-9A2D-4314-B8D8-DB06F6DA18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5A3C56-E491-49B2-93F3-63532DF516BC}" type="slidenum">
              <a:rPr lang="en-CA" smtClean="0"/>
              <a:t>19</a:t>
            </a:fld>
            <a:endParaRPr lang="en-CA"/>
          </a:p>
        </p:txBody>
      </p:sp>
      <p:pic>
        <p:nvPicPr>
          <p:cNvPr id="5" name="Picture 4" descr="https://www.docker.com/sites/default/files/d8/2018-11/docker-containerized-appliction-blue-border_2.png">
            <a:extLst>
              <a:ext uri="{FF2B5EF4-FFF2-40B4-BE49-F238E27FC236}">
                <a16:creationId xmlns:a16="http://schemas.microsoft.com/office/drawing/2014/main" id="{B1525850-5EFC-4477-8497-67B38D9E30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9593" y="2008482"/>
            <a:ext cx="3794035" cy="3030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s://www.docker.com/sites/default/files/d8/2018-11/container-vm-whatcontainer_2.png">
            <a:extLst>
              <a:ext uri="{FF2B5EF4-FFF2-40B4-BE49-F238E27FC236}">
                <a16:creationId xmlns:a16="http://schemas.microsoft.com/office/drawing/2014/main" id="{6965ECEE-F5D9-4C5D-8C11-02D2E11CCA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1161" y="2008482"/>
            <a:ext cx="3794033" cy="3030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1871863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46FB7-E6E9-4B70-B6E9-0A1DFBF7C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Who</a:t>
            </a:r>
            <a:r>
              <a:rPr lang="nl-NL" dirty="0"/>
              <a:t> are we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6E418C-59D7-4AF3-AC9B-AAA2C6154D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5A3C56-E491-49B2-93F3-63532DF516BC}" type="slidenum">
              <a:rPr lang="en-CA" smtClean="0"/>
              <a:t>2</a:t>
            </a:fld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E51332-27E5-496A-BFE1-B1226717BB95}"/>
              </a:ext>
            </a:extLst>
          </p:cNvPr>
          <p:cNvSpPr txBox="1"/>
          <p:nvPr/>
        </p:nvSpPr>
        <p:spPr>
          <a:xfrm>
            <a:off x="2704861" y="3252199"/>
            <a:ext cx="6749511" cy="1136402"/>
          </a:xfrm>
          <a:prstGeom prst="rect">
            <a:avLst/>
          </a:prstGeom>
        </p:spPr>
        <p:txBody>
          <a:bodyPr vert="horz" wrap="none" lIns="0" tIns="0" rIns="0" bIns="0" rtlCol="0" anchor="t" anchorCtr="0">
            <a:normAutofit fontScale="77500" lnSpcReduction="20000"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nl-NL" b="1" dirty="0"/>
              <a:t>Gerard Mulder</a:t>
            </a:r>
            <a:r>
              <a:rPr lang="nl-NL" dirty="0"/>
              <a:t> | Senior Consultant</a:t>
            </a:r>
            <a:br>
              <a:rPr lang="nl-NL" dirty="0"/>
            </a:br>
            <a:r>
              <a:rPr lang="nl-NL" dirty="0"/>
              <a:t>Randstand &amp; North Netherlands | </a:t>
            </a:r>
            <a:r>
              <a:rPr lang="nl-NL" dirty="0" err="1"/>
              <a:t>Infrastructure</a:t>
            </a:r>
            <a:r>
              <a:rPr lang="nl-NL" dirty="0"/>
              <a:t> | CGI</a:t>
            </a:r>
          </a:p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dirty="0"/>
              <a:t>George Hintzenweg 89 | Postbus 8566 | 3009 AN  Rotterdam | The Netherlands</a:t>
            </a:r>
            <a:endParaRPr lang="nl-NL" dirty="0"/>
          </a:p>
          <a:p>
            <a:pPr>
              <a:lnSpc>
                <a:spcPct val="120000"/>
              </a:lnSpc>
            </a:pPr>
            <a:r>
              <a:rPr lang="en-US" dirty="0"/>
              <a:t>M: +31 (0)6 1353 8868</a:t>
            </a:r>
          </a:p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nl-NL" dirty="0">
                <a:hlinkClick r:id="rId3"/>
              </a:rPr>
              <a:t>g.mulder@cgi.com</a:t>
            </a:r>
            <a:r>
              <a:rPr lang="nl-NL" dirty="0"/>
              <a:t> </a:t>
            </a:r>
            <a:endParaRPr lang="en-US" dirty="0"/>
          </a:p>
          <a:p>
            <a:pPr algn="l"/>
            <a:endParaRPr lang="nl-NL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777FDD-1B66-4DA5-BC02-E76FFE51D54A}"/>
              </a:ext>
            </a:extLst>
          </p:cNvPr>
          <p:cNvSpPr txBox="1"/>
          <p:nvPr/>
        </p:nvSpPr>
        <p:spPr>
          <a:xfrm>
            <a:off x="2704864" y="4601142"/>
            <a:ext cx="6749510" cy="1136401"/>
          </a:xfrm>
          <a:prstGeom prst="rect">
            <a:avLst/>
          </a:prstGeom>
        </p:spPr>
        <p:txBody>
          <a:bodyPr vert="horz" wrap="none" lIns="0" tIns="0" rIns="0" bIns="0" rtlCol="0" anchor="t" anchorCtr="0">
            <a:normAutofit fontScale="77500" lnSpcReduction="20000"/>
          </a:bodyPr>
          <a:lstStyle/>
          <a:p>
            <a:pPr algn="l">
              <a:lnSpc>
                <a:spcPct val="120000"/>
              </a:lnSpc>
            </a:pPr>
            <a:r>
              <a:rPr lang="nl-NL" b="1" dirty="0"/>
              <a:t>Brendan van Walstijn</a:t>
            </a:r>
            <a:r>
              <a:rPr lang="nl-NL" dirty="0"/>
              <a:t> | </a:t>
            </a:r>
            <a:r>
              <a:rPr lang="nl-NL" dirty="0" err="1"/>
              <a:t>Experienced</a:t>
            </a:r>
            <a:r>
              <a:rPr lang="nl-NL" dirty="0"/>
              <a:t> Software engineer</a:t>
            </a:r>
          </a:p>
          <a:p>
            <a:pPr algn="l">
              <a:lnSpc>
                <a:spcPct val="120000"/>
              </a:lnSpc>
            </a:pPr>
            <a:r>
              <a:rPr lang="nl-NL" dirty="0"/>
              <a:t>Randstand &amp; Central Netherlands | Transport | CGI</a:t>
            </a:r>
          </a:p>
          <a:p>
            <a:pPr algn="l">
              <a:lnSpc>
                <a:spcPct val="120000"/>
              </a:lnSpc>
            </a:pPr>
            <a:r>
              <a:rPr lang="nl-NL" dirty="0"/>
              <a:t>George </a:t>
            </a:r>
            <a:r>
              <a:rPr lang="nl-NL" dirty="0" err="1"/>
              <a:t>Hintzenweg</a:t>
            </a:r>
            <a:r>
              <a:rPr lang="nl-NL" dirty="0"/>
              <a:t> 89 | Postbus 8566 | 3086AX Rotterdam | The Netherlands</a:t>
            </a:r>
          </a:p>
          <a:p>
            <a:pPr algn="l">
              <a:lnSpc>
                <a:spcPct val="120000"/>
              </a:lnSpc>
            </a:pPr>
            <a:r>
              <a:rPr lang="nl-NL" dirty="0"/>
              <a:t>M: +31 (0)6 1836 6194</a:t>
            </a:r>
          </a:p>
          <a:p>
            <a:pPr algn="l">
              <a:lnSpc>
                <a:spcPct val="120000"/>
              </a:lnSpc>
            </a:pPr>
            <a:r>
              <a:rPr lang="nl-NL" dirty="0">
                <a:hlinkClick r:id="rId4"/>
              </a:rPr>
              <a:t>Brendan.van.walstijn@cgi.com</a:t>
            </a:r>
            <a:r>
              <a:rPr lang="nl-NL" dirty="0"/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5EE2A12-EC6C-4E9F-90B5-A300DD64713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43" t="28758" r="17059" b="43503"/>
          <a:stretch/>
        </p:blipFill>
        <p:spPr>
          <a:xfrm>
            <a:off x="1715927" y="4735863"/>
            <a:ext cx="820800" cy="866957"/>
          </a:xfrm>
          <a:prstGeom prst="ellipse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1371F14-3B85-2698-4FF3-D50CF66EB8F7}"/>
              </a:ext>
            </a:extLst>
          </p:cNvPr>
          <p:cNvSpPr txBox="1"/>
          <p:nvPr/>
        </p:nvSpPr>
        <p:spPr>
          <a:xfrm>
            <a:off x="2704862" y="1903256"/>
            <a:ext cx="6749511" cy="1136402"/>
          </a:xfrm>
          <a:prstGeom prst="rect">
            <a:avLst/>
          </a:prstGeom>
        </p:spPr>
        <p:txBody>
          <a:bodyPr vert="horz" wrap="none" lIns="0" tIns="0" rIns="0" bIns="0" rtlCol="0" anchor="t" anchorCtr="0">
            <a:normAutofit fontScale="77500" lnSpcReduction="20000"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nl-NL" b="1" dirty="0"/>
              <a:t>Jeroen Claassens</a:t>
            </a:r>
            <a:r>
              <a:rPr lang="nl-NL" dirty="0"/>
              <a:t> | Consultant</a:t>
            </a:r>
            <a:br>
              <a:rPr lang="nl-NL" dirty="0"/>
            </a:br>
            <a:r>
              <a:rPr lang="nl-NL" dirty="0"/>
              <a:t>Randstand &amp; North Netherlands | </a:t>
            </a:r>
            <a:r>
              <a:rPr lang="nl-NL" dirty="0" err="1"/>
              <a:t>Infrastructure</a:t>
            </a:r>
            <a:r>
              <a:rPr lang="nl-NL" dirty="0"/>
              <a:t> | CGI</a:t>
            </a:r>
          </a:p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dirty="0"/>
              <a:t>George Hintzenweg 89 | Postbus 8566 | 3009 AN  Rotterdam | The Netherlands</a:t>
            </a:r>
            <a:endParaRPr lang="nl-NL" dirty="0"/>
          </a:p>
          <a:p>
            <a:pPr>
              <a:lnSpc>
                <a:spcPct val="120000"/>
              </a:lnSpc>
            </a:pPr>
            <a:r>
              <a:rPr lang="en-US" dirty="0"/>
              <a:t>M: +31 (0)6 5112 7382</a:t>
            </a:r>
          </a:p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nl-NL" dirty="0">
                <a:hlinkClick r:id="rId6"/>
              </a:rPr>
              <a:t>j.claassens@cgi.com</a:t>
            </a:r>
            <a:endParaRPr lang="nl-NL" dirty="0"/>
          </a:p>
          <a:p>
            <a:pPr>
              <a:lnSpc>
                <a:spcPct val="120000"/>
              </a:lnSpc>
              <a:spcAft>
                <a:spcPts val="0"/>
              </a:spcAft>
            </a:pPr>
            <a:endParaRPr lang="nl-NL" dirty="0"/>
          </a:p>
        </p:txBody>
      </p:sp>
      <p:pic>
        <p:nvPicPr>
          <p:cNvPr id="9" name="Picture Placeholder 4">
            <a:extLst>
              <a:ext uri="{FF2B5EF4-FFF2-40B4-BE49-F238E27FC236}">
                <a16:creationId xmlns:a16="http://schemas.microsoft.com/office/drawing/2014/main" id="{A6F956A8-7C15-54A0-E4B6-52E2EF5D65D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15925" y="3410643"/>
            <a:ext cx="819514" cy="819514"/>
          </a:xfrm>
          <a:prstGeom prst="ellipse">
            <a:avLst/>
          </a:prstGeom>
        </p:spPr>
      </p:pic>
      <p:pic>
        <p:nvPicPr>
          <p:cNvPr id="1028" name="Picture 4" descr="View favna's full-sized avatar">
            <a:extLst>
              <a:ext uri="{FF2B5EF4-FFF2-40B4-BE49-F238E27FC236}">
                <a16:creationId xmlns:a16="http://schemas.microsoft.com/office/drawing/2014/main" id="{B438AD0E-BFE2-0FAE-DE56-75795A5FB9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0094" y="2025867"/>
            <a:ext cx="891180" cy="891180"/>
          </a:xfrm>
          <a:prstGeom prst="ellipse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6845505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8741F-C9DE-48BC-829B-6F985817E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63" y="684000"/>
            <a:ext cx="10658475" cy="541112"/>
          </a:xfrm>
        </p:spPr>
        <p:txBody>
          <a:bodyPr anchor="t">
            <a:normAutofit/>
          </a:bodyPr>
          <a:lstStyle/>
          <a:p>
            <a:r>
              <a:rPr lang="nl-NL" dirty="0" err="1"/>
              <a:t>What</a:t>
            </a:r>
            <a:r>
              <a:rPr lang="nl-NL" dirty="0"/>
              <a:t> is a Container?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2EDA24-9A2D-4314-B8D8-DB06F6DA18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525A3C56-E491-49B2-93F3-63532DF516BC}" type="slidenum">
              <a:rPr lang="en-CA" smtClean="0"/>
              <a:pPr>
                <a:spcAft>
                  <a:spcPts val="600"/>
                </a:spcAft>
              </a:pPr>
              <a:t>20</a:t>
            </a:fld>
            <a:endParaRPr lang="en-CA"/>
          </a:p>
        </p:txBody>
      </p: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B10BADCC-CE9D-3CA9-0EF7-E0EE35395C9E}"/>
              </a:ext>
            </a:extLst>
          </p:cNvPr>
          <p:cNvGraphicFramePr>
            <a:graphicFrameLocks noGrp="1"/>
          </p:cNvGraphicFramePr>
          <p:nvPr>
            <p:ph sz="quarter" idx="17"/>
            <p:extLst>
              <p:ext uri="{D42A27DB-BD31-4B8C-83A1-F6EECF244321}">
                <p14:modId xmlns:p14="http://schemas.microsoft.com/office/powerpoint/2010/main" val="1358869166"/>
              </p:ext>
            </p:extLst>
          </p:nvPr>
        </p:nvGraphicFramePr>
        <p:xfrm>
          <a:off x="766763" y="1557338"/>
          <a:ext cx="10658475" cy="45354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524834432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CA4B1EE-98DC-D245-AB0B-494E92F99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z="2800" dirty="0"/>
              <a:t>Containers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2CDA70-7EAB-4B4B-9F79-552C8C9094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/>
          <a:lstStyle/>
          <a:p>
            <a:fld id="{525A3C56-E491-49B2-93F3-63532DF516BC}" type="slidenum">
              <a:rPr lang="en-CA" smtClean="0"/>
              <a:pPr/>
              <a:t>21</a:t>
            </a:fld>
            <a:endParaRPr lang="en-CA" dirty="0"/>
          </a:p>
        </p:txBody>
      </p:sp>
      <p:pic>
        <p:nvPicPr>
          <p:cNvPr id="3076" name="Picture 4" descr="Container transport – what kind of vehicles can be used by the carriers  [REVIEW]. | trans.info">
            <a:extLst>
              <a:ext uri="{FF2B5EF4-FFF2-40B4-BE49-F238E27FC236}">
                <a16:creationId xmlns:a16="http://schemas.microsoft.com/office/drawing/2014/main" id="{CC2B376F-27DA-FEF4-C8FB-E54DEB9A48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311" y="1595301"/>
            <a:ext cx="9782196" cy="4298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7735001-DD52-DA9E-FAE4-59EFAB20F436}"/>
              </a:ext>
            </a:extLst>
          </p:cNvPr>
          <p:cNvSpPr/>
          <p:nvPr/>
        </p:nvSpPr>
        <p:spPr>
          <a:xfrm rot="348147">
            <a:off x="3256548" y="2525735"/>
            <a:ext cx="1729753" cy="1336810"/>
          </a:xfrm>
          <a:prstGeom prst="rect">
            <a:avLst/>
          </a:prstGeom>
          <a:solidFill>
            <a:schemeClr val="accent1">
              <a:alpha val="7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Operating System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B7AB140-7B45-D172-9441-5FD72255E730}"/>
              </a:ext>
            </a:extLst>
          </p:cNvPr>
          <p:cNvSpPr/>
          <p:nvPr/>
        </p:nvSpPr>
        <p:spPr>
          <a:xfrm rot="411239">
            <a:off x="5376271" y="4373083"/>
            <a:ext cx="4764084" cy="985192"/>
          </a:xfrm>
          <a:prstGeom prst="rect">
            <a:avLst/>
          </a:prstGeom>
          <a:solidFill>
            <a:schemeClr val="accent2">
              <a:alpha val="7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Docker Engine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420F22E-4874-CF51-51AA-B989A6F9A4B4}"/>
              </a:ext>
            </a:extLst>
          </p:cNvPr>
          <p:cNvSpPr/>
          <p:nvPr/>
        </p:nvSpPr>
        <p:spPr>
          <a:xfrm rot="411239">
            <a:off x="3108480" y="3950987"/>
            <a:ext cx="2271118" cy="985192"/>
          </a:xfrm>
          <a:prstGeom prst="rect">
            <a:avLst/>
          </a:prstGeom>
          <a:solidFill>
            <a:schemeClr val="accent4">
              <a:alpha val="7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Infrastructure</a:t>
            </a:r>
            <a:endParaRPr lang="nl-NL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5CED22F-5614-292F-21FE-EAC2E1629303}"/>
              </a:ext>
            </a:extLst>
          </p:cNvPr>
          <p:cNvSpPr/>
          <p:nvPr/>
        </p:nvSpPr>
        <p:spPr>
          <a:xfrm>
            <a:off x="5444207" y="2308380"/>
            <a:ext cx="4057879" cy="2166509"/>
          </a:xfrm>
          <a:prstGeom prst="rect">
            <a:avLst/>
          </a:prstGeom>
          <a:solidFill>
            <a:schemeClr val="accent6">
              <a:alpha val="70000"/>
            </a:schemeClr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Container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127EA94-DC71-45A3-0D7F-E5E5A08FD630}"/>
              </a:ext>
            </a:extLst>
          </p:cNvPr>
          <p:cNvSpPr/>
          <p:nvPr/>
        </p:nvSpPr>
        <p:spPr>
          <a:xfrm>
            <a:off x="8122713" y="2398237"/>
            <a:ext cx="1270669" cy="1969134"/>
          </a:xfrm>
          <a:prstGeom prst="rect">
            <a:avLst/>
          </a:prstGeom>
          <a:solidFill>
            <a:schemeClr val="accent6">
              <a:alpha val="70000"/>
            </a:schemeClr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Interface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9D822D6-349A-8D2E-2BA7-772A488F2686}"/>
              </a:ext>
            </a:extLst>
          </p:cNvPr>
          <p:cNvSpPr/>
          <p:nvPr/>
        </p:nvSpPr>
        <p:spPr>
          <a:xfrm>
            <a:off x="5489812" y="2400609"/>
            <a:ext cx="2587296" cy="833361"/>
          </a:xfrm>
          <a:prstGeom prst="rect">
            <a:avLst/>
          </a:prstGeom>
          <a:solidFill>
            <a:schemeClr val="accent6">
              <a:alpha val="70000"/>
            </a:schemeClr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App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CDD107A-AEF0-5A69-9AB3-FE994FD2C8AA}"/>
              </a:ext>
            </a:extLst>
          </p:cNvPr>
          <p:cNvSpPr/>
          <p:nvPr/>
        </p:nvSpPr>
        <p:spPr>
          <a:xfrm>
            <a:off x="5489812" y="3690531"/>
            <a:ext cx="2587296" cy="676840"/>
          </a:xfrm>
          <a:prstGeom prst="rect">
            <a:avLst/>
          </a:prstGeom>
          <a:solidFill>
            <a:schemeClr val="accent6">
              <a:alpha val="70000"/>
            </a:schemeClr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Bin/</a:t>
            </a:r>
            <a:r>
              <a:rPr lang="nl-NL" dirty="0" err="1"/>
              <a:t>Libs</a:t>
            </a:r>
            <a:r>
              <a:rPr lang="nl-NL" dirty="0"/>
              <a:t>/</a:t>
            </a:r>
            <a:r>
              <a:rPr lang="nl-NL" dirty="0" err="1"/>
              <a:t>Config</a:t>
            </a:r>
            <a:endParaRPr lang="nl-NL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980D2F5-E620-C553-1F6F-5E4C92E96844}"/>
              </a:ext>
            </a:extLst>
          </p:cNvPr>
          <p:cNvSpPr txBox="1"/>
          <p:nvPr/>
        </p:nvSpPr>
        <p:spPr>
          <a:xfrm>
            <a:off x="5430269" y="4991577"/>
            <a:ext cx="18986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4000" b="1" dirty="0" err="1">
                <a:solidFill>
                  <a:schemeClr val="bg1"/>
                </a:solidFill>
              </a:rPr>
              <a:t>Dev</a:t>
            </a:r>
            <a:endParaRPr lang="nl-NL" b="1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C890972-E2A1-1459-A772-1D73400CE895}"/>
              </a:ext>
            </a:extLst>
          </p:cNvPr>
          <p:cNvSpPr txBox="1"/>
          <p:nvPr/>
        </p:nvSpPr>
        <p:spPr>
          <a:xfrm>
            <a:off x="1176524" y="2768598"/>
            <a:ext cx="18986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4000" b="1" dirty="0" err="1">
                <a:solidFill>
                  <a:schemeClr val="bg1"/>
                </a:solidFill>
              </a:rPr>
              <a:t>Prod</a:t>
            </a:r>
            <a:endParaRPr lang="nl-NL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559437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13" grpId="0" animBg="1"/>
      <p:bldP spid="14" grpId="0" animBg="1"/>
      <p:bldP spid="11" grpId="0" animBg="1"/>
      <p:bldP spid="9" grpId="0" animBg="1"/>
      <p:bldP spid="10" grpId="0" animBg="1"/>
      <p:bldP spid="1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This truck on a truck on a truck : r/mildlyinteresting">
            <a:extLst>
              <a:ext uri="{FF2B5EF4-FFF2-40B4-BE49-F238E27FC236}">
                <a16:creationId xmlns:a16="http://schemas.microsoft.com/office/drawing/2014/main" id="{226C8524-CDBD-B7DB-43B3-DD77667F96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938" y="1081088"/>
            <a:ext cx="4821238" cy="357981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6" descr="That's a load of ships! The carrier boat that can hold up to 22 barges -  and even an oil rig - on its back | Daily Mail Online">
            <a:extLst>
              <a:ext uri="{FF2B5EF4-FFF2-40B4-BE49-F238E27FC236}">
                <a16:creationId xmlns:a16="http://schemas.microsoft.com/office/drawing/2014/main" id="{657AE91B-6B7C-56A0-EAEA-B102CBC795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0375" y="1081088"/>
            <a:ext cx="6008688" cy="357981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3CA4B1EE-98DC-D245-AB0B-494E92F99B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358141"/>
            <a:ext cx="10515600" cy="94266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Virtualization</a:t>
            </a:r>
            <a:endParaRPr lang="en-US" sz="52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2CDA70-7EAB-4B4B-9F79-552C8C9094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25A3C56-E491-49B2-93F3-63532DF516BC}" type="slidenum">
              <a:rPr lang="en-US" sz="1200" smtClean="0">
                <a:solidFill>
                  <a:schemeClr val="tx1">
                    <a:tint val="75000"/>
                  </a:schemeClr>
                </a:solidFill>
                <a:cs typeface="+mn-cs"/>
              </a:rPr>
              <a:pPr>
                <a:spcAft>
                  <a:spcPts val="600"/>
                </a:spcAft>
              </a:pPr>
              <a:t>22</a:t>
            </a:fld>
            <a:endParaRPr lang="en-US" sz="1200">
              <a:solidFill>
                <a:schemeClr val="tx1">
                  <a:tint val="75000"/>
                </a:schemeClr>
              </a:solidFill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4883329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737872-E43A-B20D-93DB-66C8C2288F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158" y="3338228"/>
            <a:ext cx="261660" cy="169200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525A3C56-E491-49B2-93F3-63532DF516BC}" type="slidenum">
              <a:rPr lang="en-CA" smtClean="0"/>
              <a:pPr>
                <a:spcAft>
                  <a:spcPts val="600"/>
                </a:spcAft>
              </a:pPr>
              <a:t>23</a:t>
            </a:fld>
            <a:endParaRPr lang="en-CA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DEE710C-5489-EEBE-C835-2F488A7851B9}"/>
              </a:ext>
            </a:extLst>
          </p:cNvPr>
          <p:cNvGrpSpPr/>
          <p:nvPr/>
        </p:nvGrpSpPr>
        <p:grpSpPr>
          <a:xfrm>
            <a:off x="698057" y="1070174"/>
            <a:ext cx="10795886" cy="2158741"/>
            <a:chOff x="545933" y="3996254"/>
            <a:chExt cx="10795886" cy="2158741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147393C-FD51-80A6-FF27-128DD559792F}"/>
                </a:ext>
              </a:extLst>
            </p:cNvPr>
            <p:cNvSpPr txBox="1"/>
            <p:nvPr/>
          </p:nvSpPr>
          <p:spPr>
            <a:xfrm>
              <a:off x="545933" y="4960813"/>
              <a:ext cx="6838949" cy="1169551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❯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docker pull hello-world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Using default tag: latest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Error response from daemon: Get "https://registry-1.docker.io/v2/": net/http: request canceled while waiting for connection (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Client.Timeout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exceeded while awaiting headers)</a:t>
              </a:r>
              <a:endParaRPr lang="nl-NL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pic>
          <p:nvPicPr>
            <p:cNvPr id="6" name="Graphic 5" descr="Wi-Fi outline">
              <a:extLst>
                <a:ext uri="{FF2B5EF4-FFF2-40B4-BE49-F238E27FC236}">
                  <a16:creationId xmlns:a16="http://schemas.microsoft.com/office/drawing/2014/main" id="{0C8F3BD2-4F7D-6515-9F99-F4A74621E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45933" y="3996254"/>
              <a:ext cx="914400" cy="91440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CB5CBE0-961F-8138-852E-B8FB7DAC409C}"/>
                </a:ext>
              </a:extLst>
            </p:cNvPr>
            <p:cNvSpPr txBox="1"/>
            <p:nvPr/>
          </p:nvSpPr>
          <p:spPr>
            <a:xfrm>
              <a:off x="1470719" y="4316606"/>
              <a:ext cx="10816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dirty="0"/>
                <a:t>EWNET</a:t>
              </a:r>
            </a:p>
          </p:txBody>
        </p:sp>
        <p:pic>
          <p:nvPicPr>
            <p:cNvPr id="9" name="Picture 2" descr="Evil Laugh - TV Tropes">
              <a:extLst>
                <a:ext uri="{FF2B5EF4-FFF2-40B4-BE49-F238E27FC236}">
                  <a16:creationId xmlns:a16="http://schemas.microsoft.com/office/drawing/2014/main" id="{D25A1A3F-54F1-BE88-4FF5-D2EBA071D74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79546" y="4059086"/>
              <a:ext cx="1662273" cy="20959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4" descr="True Story Behind the 2016 Election Dumpster Fire GIF">
              <a:extLst>
                <a:ext uri="{FF2B5EF4-FFF2-40B4-BE49-F238E27FC236}">
                  <a16:creationId xmlns:a16="http://schemas.microsoft.com/office/drawing/2014/main" id="{99EC00A8-4629-0A4F-7D2A-1055E54708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82056" y="4140361"/>
              <a:ext cx="1999195" cy="20051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1F50EDD-2A6B-5A4A-F771-B9F5D522B3AB}"/>
              </a:ext>
            </a:extLst>
          </p:cNvPr>
          <p:cNvGrpSpPr/>
          <p:nvPr/>
        </p:nvGrpSpPr>
        <p:grpSpPr>
          <a:xfrm>
            <a:off x="698056" y="3429000"/>
            <a:ext cx="10356907" cy="2514838"/>
            <a:chOff x="698056" y="3429000"/>
            <a:chExt cx="10356907" cy="2514838"/>
          </a:xfrm>
        </p:grpSpPr>
        <p:pic>
          <p:nvPicPr>
            <p:cNvPr id="11" name="Graphic 10" descr="Wi-Fi outline">
              <a:extLst>
                <a:ext uri="{FF2B5EF4-FFF2-40B4-BE49-F238E27FC236}">
                  <a16:creationId xmlns:a16="http://schemas.microsoft.com/office/drawing/2014/main" id="{2AE299C5-E757-4259-86ED-E7F650D255B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98057" y="3429000"/>
              <a:ext cx="914400" cy="91440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03F0E9E-204F-B222-03F9-AC1D1F1DF888}"/>
                </a:ext>
              </a:extLst>
            </p:cNvPr>
            <p:cNvSpPr txBox="1"/>
            <p:nvPr/>
          </p:nvSpPr>
          <p:spPr>
            <a:xfrm>
              <a:off x="1622843" y="3749352"/>
              <a:ext cx="10816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dirty="0"/>
                <a:t>IWNET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91D8AF4-913E-4E25-F3DF-7399C53DEF86}"/>
                </a:ext>
              </a:extLst>
            </p:cNvPr>
            <p:cNvSpPr txBox="1"/>
            <p:nvPr/>
          </p:nvSpPr>
          <p:spPr>
            <a:xfrm>
              <a:off x="698056" y="4343400"/>
              <a:ext cx="7849596" cy="1600438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r>
                <a:rPr lang="en-US" sz="1400" dirty="0">
                  <a:solidFill>
                    <a:srgbClr val="92D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❯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docker pull hello-world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Using default tag: latest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latest: Pulling from library/hello-world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Digest: sha256:4f53e2564790c8e7856ec08e384732aa38dc43c52f02952483e3f003afbf23db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Status: Image is up to date for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hello-world:latest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docker.io/library/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hello-world:latest</a:t>
              </a:r>
              <a:endParaRPr lang="nl-NL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pic>
          <p:nvPicPr>
            <p:cNvPr id="1026" name="Picture 2" descr="Magic GIFs | Tenor">
              <a:extLst>
                <a:ext uri="{FF2B5EF4-FFF2-40B4-BE49-F238E27FC236}">
                  <a16:creationId xmlns:a16="http://schemas.microsoft.com/office/drawing/2014/main" id="{6B6E69DA-367E-15A4-1388-07381B5A82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59463" y="4000738"/>
              <a:ext cx="2095500" cy="19431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itre 5">
            <a:extLst>
              <a:ext uri="{FF2B5EF4-FFF2-40B4-BE49-F238E27FC236}">
                <a16:creationId xmlns:a16="http://schemas.microsoft.com/office/drawing/2014/main" id="{FA9FCA8F-50DA-CB94-CFB7-E11837BD93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8799" y="635964"/>
            <a:ext cx="9598770" cy="2226506"/>
          </a:xfrm>
        </p:spPr>
        <p:txBody>
          <a:bodyPr>
            <a:normAutofit/>
          </a:bodyPr>
          <a:lstStyle/>
          <a:p>
            <a:r>
              <a:rPr lang="en-CA" sz="2800" dirty="0"/>
              <a:t>Before we begin</a:t>
            </a:r>
          </a:p>
        </p:txBody>
      </p:sp>
    </p:spTree>
    <p:extLst>
      <p:ext uri="{BB962C8B-B14F-4D97-AF65-F5344CB8AC3E}">
        <p14:creationId xmlns:p14="http://schemas.microsoft.com/office/powerpoint/2010/main" val="247873155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ous-titre 6">
            <a:extLst>
              <a:ext uri="{FF2B5EF4-FFF2-40B4-BE49-F238E27FC236}">
                <a16:creationId xmlns:a16="http://schemas.microsoft.com/office/drawing/2014/main" id="{33E62FE9-E2BF-914C-96B4-E5B3384253B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CA" dirty="0"/>
              <a:t>Check Docker Hub:</a:t>
            </a:r>
          </a:p>
          <a:p>
            <a:r>
              <a:rPr lang="en-CA" dirty="0"/>
              <a:t>docker pull hello-world</a:t>
            </a:r>
          </a:p>
          <a:p>
            <a:r>
              <a:rPr lang="en-CA" dirty="0"/>
              <a:t>docker image ls</a:t>
            </a:r>
          </a:p>
          <a:p>
            <a:r>
              <a:rPr lang="en-CA" dirty="0"/>
              <a:t>docker run hello-world</a:t>
            </a:r>
          </a:p>
        </p:txBody>
      </p:sp>
      <p:sp>
        <p:nvSpPr>
          <p:cNvPr id="6" name="Titre 5">
            <a:extLst>
              <a:ext uri="{FF2B5EF4-FFF2-40B4-BE49-F238E27FC236}">
                <a16:creationId xmlns:a16="http://schemas.microsoft.com/office/drawing/2014/main" id="{D8915DC9-D253-DC48-ADEE-A24C501319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8799" y="635964"/>
            <a:ext cx="7062347" cy="2226506"/>
          </a:xfrm>
        </p:spPr>
        <p:txBody>
          <a:bodyPr>
            <a:normAutofit/>
          </a:bodyPr>
          <a:lstStyle/>
          <a:p>
            <a:r>
              <a:rPr lang="en-CA" dirty="0"/>
              <a:t>Demo Hello world image.</a:t>
            </a:r>
          </a:p>
        </p:txBody>
      </p:sp>
      <p:sp>
        <p:nvSpPr>
          <p:cNvPr id="5" name="Espace réservé du numéro de diapositive 2">
            <a:extLst>
              <a:ext uri="{FF2B5EF4-FFF2-40B4-BE49-F238E27FC236}">
                <a16:creationId xmlns:a16="http://schemas.microsoft.com/office/drawing/2014/main" id="{2DC9FD3B-E279-C240-9B66-4C6A7A3EC9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/>
          <a:lstStyle/>
          <a:p>
            <a:fld id="{525A3C56-E491-49B2-93F3-63532DF516BC}" type="slidenum">
              <a:rPr lang="en-CA" smtClean="0"/>
              <a:t>24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99173890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05407F2-4BE3-7A75-11A4-586E69A46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24" y="619403"/>
            <a:ext cx="7749556" cy="2508110"/>
          </a:xfrm>
        </p:spPr>
        <p:txBody>
          <a:bodyPr anchor="t">
            <a:normAutofit/>
          </a:bodyPr>
          <a:lstStyle/>
          <a:p>
            <a:r>
              <a:rPr lang="en-CA" sz="2800" dirty="0"/>
              <a:t>What did we just do?</a:t>
            </a:r>
            <a:endParaRPr lang="en-GB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737872-E43A-B20D-93DB-66C8C2288F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525A3C56-E491-49B2-93F3-63532DF516BC}" type="slidenum">
              <a:rPr lang="en-CA" smtClean="0"/>
              <a:pPr>
                <a:spcAft>
                  <a:spcPts val="600"/>
                </a:spcAft>
              </a:pPr>
              <a:t>25</a:t>
            </a:fld>
            <a:endParaRPr lang="en-CA"/>
          </a:p>
        </p:txBody>
      </p:sp>
      <p:sp>
        <p:nvSpPr>
          <p:cNvPr id="5" name="Cloud 4">
            <a:extLst>
              <a:ext uri="{FF2B5EF4-FFF2-40B4-BE49-F238E27FC236}">
                <a16:creationId xmlns:a16="http://schemas.microsoft.com/office/drawing/2014/main" id="{23066CA6-C657-5D78-93C0-B93F087AFC9B}"/>
              </a:ext>
            </a:extLst>
          </p:cNvPr>
          <p:cNvSpPr/>
          <p:nvPr/>
        </p:nvSpPr>
        <p:spPr bwMode="gray">
          <a:xfrm>
            <a:off x="5006558" y="1594974"/>
            <a:ext cx="2178884" cy="1368988"/>
          </a:xfrm>
          <a:prstGeom prst="cloud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63500" tIns="0" rIns="64800" bIns="0" rtlCol="0" anchor="ctr"/>
          <a:lstStyle/>
          <a:p>
            <a:pPr algn="ctr">
              <a:spcBef>
                <a:spcPct val="0"/>
              </a:spcBef>
              <a:buClrTx/>
              <a:buSzPct val="90000"/>
            </a:pPr>
            <a:r>
              <a:rPr lang="nl-NL" dirty="0">
                <a:solidFill>
                  <a:schemeClr val="tx1"/>
                </a:solidFill>
              </a:rPr>
              <a:t>Docker Hub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Cylinder 5">
            <a:extLst>
              <a:ext uri="{FF2B5EF4-FFF2-40B4-BE49-F238E27FC236}">
                <a16:creationId xmlns:a16="http://schemas.microsoft.com/office/drawing/2014/main" id="{ABE461D6-243B-A677-7818-15D50262E4BF}"/>
              </a:ext>
            </a:extLst>
          </p:cNvPr>
          <p:cNvSpPr/>
          <p:nvPr/>
        </p:nvSpPr>
        <p:spPr bwMode="gray">
          <a:xfrm>
            <a:off x="5429384" y="4388856"/>
            <a:ext cx="1333231" cy="1351467"/>
          </a:xfrm>
          <a:prstGeom prst="can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63500" tIns="0" rIns="64800" bIns="0" rtlCol="0" anchor="ctr"/>
          <a:lstStyle/>
          <a:p>
            <a:pPr algn="ctr">
              <a:spcBef>
                <a:spcPct val="0"/>
              </a:spcBef>
              <a:buSzPct val="90000"/>
            </a:pPr>
            <a:r>
              <a:rPr lang="nl-NL" dirty="0" err="1">
                <a:solidFill>
                  <a:schemeClr val="tx1"/>
                </a:solidFill>
              </a:rPr>
              <a:t>Local</a:t>
            </a:r>
            <a:r>
              <a:rPr lang="nl-NL" dirty="0">
                <a:solidFill>
                  <a:schemeClr val="tx1"/>
                </a:solidFill>
              </a:rPr>
              <a:t> </a:t>
            </a:r>
            <a:r>
              <a:rPr lang="nl-NL" dirty="0" err="1">
                <a:solidFill>
                  <a:schemeClr val="tx1"/>
                </a:solidFill>
              </a:rPr>
              <a:t>repository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060BA72-9E92-888C-7F89-7E7870702EC7}"/>
              </a:ext>
            </a:extLst>
          </p:cNvPr>
          <p:cNvCxnSpPr>
            <a:cxnSpLocks/>
            <a:stCxn id="5" idx="1"/>
            <a:endCxn id="6" idx="1"/>
          </p:cNvCxnSpPr>
          <p:nvPr/>
        </p:nvCxnSpPr>
        <p:spPr bwMode="gray">
          <a:xfrm>
            <a:off x="6096000" y="2962504"/>
            <a:ext cx="0" cy="1426352"/>
          </a:xfrm>
          <a:prstGeom prst="straightConnector1">
            <a:avLst/>
          </a:prstGeom>
          <a:ln>
            <a:headEnd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Cube 9">
            <a:extLst>
              <a:ext uri="{FF2B5EF4-FFF2-40B4-BE49-F238E27FC236}">
                <a16:creationId xmlns:a16="http://schemas.microsoft.com/office/drawing/2014/main" id="{536FC61A-B20B-CCE3-B071-056CEFE75007}"/>
              </a:ext>
            </a:extLst>
          </p:cNvPr>
          <p:cNvSpPr/>
          <p:nvPr/>
        </p:nvSpPr>
        <p:spPr bwMode="gray">
          <a:xfrm>
            <a:off x="3687592" y="3369109"/>
            <a:ext cx="2335601" cy="454587"/>
          </a:xfrm>
          <a:prstGeom prst="cube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63500" tIns="0" rIns="64800" bIns="0" rtlCol="0" anchor="ctr"/>
          <a:lstStyle/>
          <a:p>
            <a:pPr algn="ctr">
              <a:spcBef>
                <a:spcPct val="0"/>
              </a:spcBef>
              <a:buClrTx/>
              <a:buSzPct val="90000"/>
            </a:pPr>
            <a:r>
              <a:rPr lang="nl-NL" dirty="0" err="1">
                <a:solidFill>
                  <a:schemeClr val="tx1"/>
                </a:solidFill>
              </a:rPr>
              <a:t>hello-world:latest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DED6E3-8DC2-BC4C-F4AC-DF92FB1B4E3E}"/>
              </a:ext>
            </a:extLst>
          </p:cNvPr>
          <p:cNvSpPr txBox="1"/>
          <p:nvPr/>
        </p:nvSpPr>
        <p:spPr>
          <a:xfrm>
            <a:off x="1222687" y="3429000"/>
            <a:ext cx="2652902" cy="658632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l"/>
            <a:r>
              <a:rPr lang="nl-NL" dirty="0"/>
              <a:t>1: </a:t>
            </a:r>
            <a:r>
              <a:rPr lang="nl-NL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docker</a:t>
            </a:r>
            <a:r>
              <a:rPr lang="nl-NL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pull </a:t>
            </a:r>
            <a:r>
              <a:rPr lang="nl-NL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hello-world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F4566DA-2547-85FC-B14A-4804C711AF10}"/>
              </a:ext>
            </a:extLst>
          </p:cNvPr>
          <p:cNvSpPr txBox="1"/>
          <p:nvPr/>
        </p:nvSpPr>
        <p:spPr>
          <a:xfrm>
            <a:off x="1325830" y="4934575"/>
            <a:ext cx="1713844" cy="26002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 lnSpcReduction="10000"/>
          </a:bodyPr>
          <a:lstStyle/>
          <a:p>
            <a:pPr algn="l"/>
            <a:r>
              <a:rPr lang="nl-NL" dirty="0"/>
              <a:t>2: </a:t>
            </a:r>
            <a:r>
              <a:rPr lang="en-CA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docker image ls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DE11E3A-421B-D905-E482-A5524E944FB8}"/>
              </a:ext>
            </a:extLst>
          </p:cNvPr>
          <p:cNvCxnSpPr>
            <a:cxnSpLocks/>
            <a:stCxn id="6" idx="2"/>
            <a:endCxn id="18" idx="3"/>
          </p:cNvCxnSpPr>
          <p:nvPr/>
        </p:nvCxnSpPr>
        <p:spPr bwMode="gray">
          <a:xfrm flipH="1" flipV="1">
            <a:off x="4591459" y="5064589"/>
            <a:ext cx="837925" cy="1"/>
          </a:xfrm>
          <a:prstGeom prst="straightConnector1">
            <a:avLst/>
          </a:prstGeom>
          <a:ln>
            <a:headEnd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789E8CB-3CAA-42D0-363D-1681C3816AAF}"/>
              </a:ext>
            </a:extLst>
          </p:cNvPr>
          <p:cNvSpPr txBox="1"/>
          <p:nvPr/>
        </p:nvSpPr>
        <p:spPr>
          <a:xfrm>
            <a:off x="7390917" y="5891751"/>
            <a:ext cx="2527230" cy="37364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l"/>
            <a:r>
              <a:rPr lang="nl-NL" dirty="0"/>
              <a:t>3: </a:t>
            </a:r>
            <a:r>
              <a:rPr lang="en-CA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docker</a:t>
            </a:r>
            <a:r>
              <a:rPr lang="en-CA" dirty="0"/>
              <a:t> </a:t>
            </a:r>
            <a:r>
              <a:rPr lang="en-CA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run hello-world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8" name="Rectangle: Folded Corner 17">
            <a:extLst>
              <a:ext uri="{FF2B5EF4-FFF2-40B4-BE49-F238E27FC236}">
                <a16:creationId xmlns:a16="http://schemas.microsoft.com/office/drawing/2014/main" id="{4E691CAB-09F3-49D6-276E-F7796D219A1C}"/>
              </a:ext>
            </a:extLst>
          </p:cNvPr>
          <p:cNvSpPr/>
          <p:nvPr/>
        </p:nvSpPr>
        <p:spPr bwMode="gray">
          <a:xfrm>
            <a:off x="3303445" y="4323849"/>
            <a:ext cx="1288014" cy="1481480"/>
          </a:xfrm>
          <a:prstGeom prst="foldedCorner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63500" tIns="0" rIns="64800" bIns="0" rtlCol="0" anchor="ctr"/>
          <a:lstStyle/>
          <a:p>
            <a:pPr>
              <a:spcBef>
                <a:spcPct val="0"/>
              </a:spcBef>
              <a:buClrTx/>
              <a:buSzPct val="90000"/>
            </a:pPr>
            <a:r>
              <a:rPr lang="nl-NL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REPOSITORY</a:t>
            </a:r>
            <a:br>
              <a:rPr lang="nl-NL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NL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TAG IMAGE ID CREATED         SIZE</a:t>
            </a:r>
          </a:p>
          <a:p>
            <a:pPr>
              <a:spcBef>
                <a:spcPct val="0"/>
              </a:spcBef>
              <a:buClrTx/>
              <a:buSzPct val="90000"/>
            </a:pPr>
            <a:r>
              <a:rPr lang="nl-NL" sz="9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hello-world</a:t>
            </a:r>
            <a:r>
              <a:rPr lang="nl-NL" sz="9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nl-NL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</a:t>
            </a:r>
            <a:r>
              <a:rPr lang="nl-NL" sz="7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latest</a:t>
            </a:r>
            <a:r>
              <a:rPr lang="nl-NL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d2c94e258dcb   10 </a:t>
            </a:r>
            <a:r>
              <a:rPr lang="nl-NL" sz="7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months</a:t>
            </a:r>
            <a:r>
              <a:rPr lang="nl-NL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sz="7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ago</a:t>
            </a:r>
            <a:r>
              <a:rPr lang="nl-NL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13.3kB</a:t>
            </a:r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C87ABF6-1CCD-C1D8-C143-A28F756A8211}"/>
              </a:ext>
            </a:extLst>
          </p:cNvPr>
          <p:cNvCxnSpPr/>
          <p:nvPr/>
        </p:nvCxnSpPr>
        <p:spPr bwMode="gray">
          <a:xfrm>
            <a:off x="449362" y="4087632"/>
            <a:ext cx="11103429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9E7C1F46-2082-054D-EB84-016312C97DA8}"/>
              </a:ext>
            </a:extLst>
          </p:cNvPr>
          <p:cNvSpPr txBox="1"/>
          <p:nvPr/>
        </p:nvSpPr>
        <p:spPr>
          <a:xfrm>
            <a:off x="777224" y="2762930"/>
            <a:ext cx="2800676" cy="606179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l"/>
            <a:r>
              <a:rPr lang="nl-NL" dirty="0"/>
              <a:t>Internet</a:t>
            </a:r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DECDBB9-491F-F378-4021-FA3225DEA7D8}"/>
              </a:ext>
            </a:extLst>
          </p:cNvPr>
          <p:cNvSpPr txBox="1"/>
          <p:nvPr/>
        </p:nvSpPr>
        <p:spPr>
          <a:xfrm>
            <a:off x="777224" y="4233905"/>
            <a:ext cx="1588443" cy="342204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l"/>
            <a:r>
              <a:rPr lang="nl-NL" dirty="0" err="1"/>
              <a:t>Local</a:t>
            </a:r>
            <a:r>
              <a:rPr lang="nl-NL" dirty="0"/>
              <a:t> machine</a:t>
            </a:r>
            <a:endParaRPr lang="en-US" dirty="0"/>
          </a:p>
        </p:txBody>
      </p:sp>
      <p:sp>
        <p:nvSpPr>
          <p:cNvPr id="31" name="Rectangle: Folded Corner 30">
            <a:extLst>
              <a:ext uri="{FF2B5EF4-FFF2-40B4-BE49-F238E27FC236}">
                <a16:creationId xmlns:a16="http://schemas.microsoft.com/office/drawing/2014/main" id="{0B41C496-2B81-5CDC-1030-E3307E597DA7}"/>
              </a:ext>
            </a:extLst>
          </p:cNvPr>
          <p:cNvSpPr/>
          <p:nvPr/>
        </p:nvSpPr>
        <p:spPr bwMode="gray">
          <a:xfrm>
            <a:off x="10264777" y="4326407"/>
            <a:ext cx="1288014" cy="1481480"/>
          </a:xfrm>
          <a:prstGeom prst="foldedCorner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63500" tIns="0" rIns="64800" bIns="0" rtlCol="0" anchor="ctr"/>
          <a:lstStyle/>
          <a:p>
            <a:pPr>
              <a:spcBef>
                <a:spcPct val="0"/>
              </a:spcBef>
              <a:buClrTx/>
              <a:buSzPct val="90000"/>
            </a:pPr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Hello from Docker!</a:t>
            </a:r>
          </a:p>
          <a:p>
            <a:pPr>
              <a:spcBef>
                <a:spcPct val="0"/>
              </a:spcBef>
              <a:buClrTx/>
              <a:buSzPct val="90000"/>
            </a:pPr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 message shows that your installation appears to be working correctly.</a:t>
            </a:r>
          </a:p>
          <a:p>
            <a:pPr>
              <a:spcBef>
                <a:spcPct val="0"/>
              </a:spcBef>
              <a:buClrTx/>
              <a:buSzPct val="90000"/>
            </a:pPr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411B475-380F-E77E-68CC-B5EDE180420E}"/>
              </a:ext>
            </a:extLst>
          </p:cNvPr>
          <p:cNvSpPr/>
          <p:nvPr/>
        </p:nvSpPr>
        <p:spPr bwMode="gray">
          <a:xfrm>
            <a:off x="7165836" y="4289709"/>
            <a:ext cx="2752311" cy="15497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63500" tIns="0" rIns="64800" bIns="0" rtlCol="0" anchor="ctr"/>
          <a:lstStyle/>
          <a:p>
            <a:pPr algn="ctr">
              <a:spcBef>
                <a:spcPct val="0"/>
              </a:spcBef>
              <a:buClrTx/>
              <a:buSzPct val="90000"/>
            </a:pPr>
            <a:endParaRPr lang="nl-NL" sz="1600" b="1" dirty="0">
              <a:solidFill>
                <a:schemeClr val="bg1"/>
              </a:solidFill>
              <a:cs typeface="Arial" pitchFamily="34" charset="0"/>
            </a:endParaRPr>
          </a:p>
          <a:p>
            <a:pPr algn="ctr">
              <a:spcBef>
                <a:spcPct val="0"/>
              </a:spcBef>
              <a:buClrTx/>
              <a:buSzPct val="90000"/>
            </a:pPr>
            <a:endParaRPr lang="en-US" sz="1600" b="1" dirty="0">
              <a:solidFill>
                <a:schemeClr val="bg1"/>
              </a:solidFill>
              <a:cs typeface="Arial" pitchFamily="34" charset="0"/>
            </a:endParaRPr>
          </a:p>
          <a:p>
            <a:pPr algn="ctr">
              <a:spcBef>
                <a:spcPct val="0"/>
              </a:spcBef>
              <a:buClrTx/>
              <a:buSzPct val="90000"/>
            </a:pPr>
            <a:endParaRPr lang="en-US" sz="1600" b="1" dirty="0">
              <a:solidFill>
                <a:schemeClr val="bg1"/>
              </a:solidFill>
              <a:cs typeface="Arial" pitchFamily="34" charset="0"/>
            </a:endParaRPr>
          </a:p>
          <a:p>
            <a:pPr algn="ctr">
              <a:spcBef>
                <a:spcPct val="0"/>
              </a:spcBef>
              <a:buClrTx/>
              <a:buSzPct val="90000"/>
            </a:pPr>
            <a:endParaRPr lang="en-US" sz="1600" b="1" dirty="0">
              <a:solidFill>
                <a:schemeClr val="bg1"/>
              </a:solidFill>
              <a:cs typeface="Arial" pitchFamily="34" charset="0"/>
            </a:endParaRPr>
          </a:p>
          <a:p>
            <a:pPr algn="ctr">
              <a:spcBef>
                <a:spcPct val="0"/>
              </a:spcBef>
              <a:buClrTx/>
              <a:buSzPct val="90000"/>
            </a:pPr>
            <a:r>
              <a:rPr lang="en-US" dirty="0">
                <a:solidFill>
                  <a:schemeClr val="tx1"/>
                </a:solidFill>
              </a:rPr>
              <a:t>Container</a:t>
            </a:r>
          </a:p>
        </p:txBody>
      </p:sp>
      <p:sp>
        <p:nvSpPr>
          <p:cNvPr id="33" name="Cube 32">
            <a:extLst>
              <a:ext uri="{FF2B5EF4-FFF2-40B4-BE49-F238E27FC236}">
                <a16:creationId xmlns:a16="http://schemas.microsoft.com/office/drawing/2014/main" id="{A907B4A3-30A8-12BD-D003-C90E94F82775}"/>
              </a:ext>
            </a:extLst>
          </p:cNvPr>
          <p:cNvSpPr/>
          <p:nvPr/>
        </p:nvSpPr>
        <p:spPr bwMode="gray">
          <a:xfrm>
            <a:off x="7324587" y="4406026"/>
            <a:ext cx="2335601" cy="454587"/>
          </a:xfrm>
          <a:prstGeom prst="cube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63500" tIns="0" rIns="64800" bIns="0" rtlCol="0" anchor="ctr"/>
          <a:lstStyle/>
          <a:p>
            <a:pPr algn="ctr">
              <a:spcBef>
                <a:spcPct val="0"/>
              </a:spcBef>
              <a:buClrTx/>
              <a:buSzPct val="90000"/>
            </a:pPr>
            <a:r>
              <a:rPr lang="nl-NL" dirty="0" err="1">
                <a:solidFill>
                  <a:schemeClr val="tx1"/>
                </a:solidFill>
              </a:rPr>
              <a:t>hello-world:latest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2BF0832A-CF43-9F76-3EE9-E95718249C68}"/>
              </a:ext>
            </a:extLst>
          </p:cNvPr>
          <p:cNvCxnSpPr>
            <a:cxnSpLocks/>
            <a:stCxn id="6" idx="4"/>
            <a:endCxn id="34" idx="1"/>
          </p:cNvCxnSpPr>
          <p:nvPr/>
        </p:nvCxnSpPr>
        <p:spPr bwMode="gray">
          <a:xfrm flipV="1">
            <a:off x="6762615" y="5064588"/>
            <a:ext cx="403221" cy="2"/>
          </a:xfrm>
          <a:prstGeom prst="straightConnector1">
            <a:avLst/>
          </a:prstGeom>
          <a:ln>
            <a:headEnd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0373EE2E-E987-2F52-09DE-3F2ADE119EA7}"/>
              </a:ext>
            </a:extLst>
          </p:cNvPr>
          <p:cNvCxnSpPr>
            <a:cxnSpLocks/>
            <a:stCxn id="34" idx="3"/>
            <a:endCxn id="31" idx="1"/>
          </p:cNvCxnSpPr>
          <p:nvPr/>
        </p:nvCxnSpPr>
        <p:spPr bwMode="gray">
          <a:xfrm>
            <a:off x="9918147" y="5064588"/>
            <a:ext cx="346630" cy="2559"/>
          </a:xfrm>
          <a:prstGeom prst="straightConnector1">
            <a:avLst/>
          </a:prstGeom>
          <a:ln>
            <a:headEnd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940363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  <p:bldP spid="13" grpId="0"/>
      <p:bldP spid="17" grpId="0"/>
      <p:bldP spid="18" grpId="0" animBg="1"/>
      <p:bldP spid="31" grpId="0" animBg="1"/>
      <p:bldP spid="34" grpId="0" animBg="1"/>
      <p:bldP spid="3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4D5ECF-0D33-4D03-9646-FE69E47A20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5230" y="3119636"/>
            <a:ext cx="6119812" cy="2051078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nl-NL" dirty="0"/>
              <a:t>Step 1: </a:t>
            </a:r>
            <a:r>
              <a:rPr lang="nl-NL" dirty="0" err="1"/>
              <a:t>Create</a:t>
            </a:r>
            <a:r>
              <a:rPr lang="nl-NL" dirty="0"/>
              <a:t> 1 </a:t>
            </a:r>
            <a:r>
              <a:rPr lang="nl-NL" dirty="0" err="1"/>
              <a:t>simple</a:t>
            </a:r>
            <a:r>
              <a:rPr lang="nl-NL" dirty="0"/>
              <a:t> </a:t>
            </a:r>
            <a:r>
              <a:rPr lang="nl-NL" dirty="0" err="1"/>
              <a:t>java</a:t>
            </a:r>
            <a:r>
              <a:rPr lang="nl-NL" dirty="0"/>
              <a:t> program.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nl-NL" dirty="0"/>
              <a:t>Step 2: </a:t>
            </a:r>
            <a:r>
              <a:rPr lang="nl-NL" dirty="0" err="1"/>
              <a:t>Find</a:t>
            </a:r>
            <a:r>
              <a:rPr lang="nl-NL" dirty="0"/>
              <a:t> base image. (</a:t>
            </a:r>
            <a:r>
              <a:rPr lang="nl-NL" dirty="0" err="1"/>
              <a:t>with</a:t>
            </a:r>
            <a:r>
              <a:rPr lang="nl-NL" dirty="0"/>
              <a:t> correct </a:t>
            </a:r>
            <a:r>
              <a:rPr lang="nl-NL" dirty="0" err="1"/>
              <a:t>requirements</a:t>
            </a:r>
            <a:r>
              <a:rPr lang="nl-NL" dirty="0"/>
              <a:t> e.g. JDK)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nl-NL" dirty="0"/>
              <a:t>Step 3: </a:t>
            </a:r>
            <a:r>
              <a:rPr lang="nl-NL" dirty="0" err="1"/>
              <a:t>Create</a:t>
            </a:r>
            <a:r>
              <a:rPr lang="nl-NL" dirty="0"/>
              <a:t> </a:t>
            </a:r>
            <a:r>
              <a:rPr lang="nl-NL" dirty="0" err="1"/>
              <a:t>Dockerfile</a:t>
            </a:r>
            <a:r>
              <a:rPr lang="nl-NL" dirty="0"/>
              <a:t>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nl-NL" dirty="0"/>
              <a:t>Step 4: </a:t>
            </a:r>
            <a:r>
              <a:rPr lang="nl-NL" dirty="0" err="1"/>
              <a:t>build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run container.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nl-NL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nl-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98741F-C9DE-48BC-829B-6F985817E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8799" y="635964"/>
            <a:ext cx="6139363" cy="2226506"/>
          </a:xfrm>
        </p:spPr>
        <p:txBody>
          <a:bodyPr anchor="t">
            <a:normAutofit/>
          </a:bodyPr>
          <a:lstStyle/>
          <a:p>
            <a:r>
              <a:rPr lang="nl-NL" dirty="0" err="1"/>
              <a:t>Exercise</a:t>
            </a:r>
            <a:r>
              <a:rPr lang="nl-NL" dirty="0"/>
              <a:t>: </a:t>
            </a:r>
            <a:r>
              <a:rPr lang="nl-NL" dirty="0" err="1"/>
              <a:t>Create</a:t>
            </a:r>
            <a:r>
              <a:rPr lang="nl-NL" dirty="0"/>
              <a:t> </a:t>
            </a:r>
            <a:r>
              <a:rPr lang="nl-NL" dirty="0" err="1"/>
              <a:t>your</a:t>
            </a:r>
            <a:r>
              <a:rPr lang="nl-NL" dirty="0"/>
              <a:t> </a:t>
            </a:r>
            <a:r>
              <a:rPr lang="nl-NL" dirty="0" err="1"/>
              <a:t>own</a:t>
            </a:r>
            <a:r>
              <a:rPr lang="nl-NL" dirty="0"/>
              <a:t> </a:t>
            </a:r>
            <a:r>
              <a:rPr lang="nl-NL" dirty="0" err="1"/>
              <a:t>Hello</a:t>
            </a:r>
            <a:r>
              <a:rPr lang="nl-NL" dirty="0"/>
              <a:t> </a:t>
            </a:r>
            <a:r>
              <a:rPr lang="nl-NL" dirty="0" err="1"/>
              <a:t>world</a:t>
            </a:r>
            <a:r>
              <a:rPr lang="nl-NL" dirty="0"/>
              <a:t> container.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2EDA24-9A2D-4314-B8D8-DB06F6DA18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525A3C56-E491-49B2-93F3-63532DF516BC}" type="slidenum">
              <a:rPr lang="en-CA" smtClean="0"/>
              <a:pPr>
                <a:spcAft>
                  <a:spcPts val="600"/>
                </a:spcAft>
              </a:pPr>
              <a:t>26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55077837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05407F2-4BE3-7A75-11A4-586E69A46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63" y="684000"/>
            <a:ext cx="10658475" cy="541112"/>
          </a:xfrm>
        </p:spPr>
        <p:txBody>
          <a:bodyPr anchor="t">
            <a:normAutofit/>
          </a:bodyPr>
          <a:lstStyle/>
          <a:p>
            <a:r>
              <a:rPr lang="en-CA" dirty="0"/>
              <a:t>What did we just do?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D97502-D47D-04F4-DCCB-5F59A33B28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942035" y="1557338"/>
            <a:ext cx="10307930" cy="4535487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737872-E43A-B20D-93DB-66C8C2288F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525A3C56-E491-49B2-93F3-63532DF516BC}" type="slidenum">
              <a:rPr lang="en-CA" smtClean="0"/>
              <a:pPr>
                <a:spcAft>
                  <a:spcPts val="600"/>
                </a:spcAft>
              </a:pPr>
              <a:t>27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78732996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05407F2-4BE3-7A75-11A4-586E69A46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63" y="684000"/>
            <a:ext cx="10658475" cy="576262"/>
          </a:xfrm>
        </p:spPr>
        <p:txBody>
          <a:bodyPr anchor="t">
            <a:normAutofit/>
          </a:bodyPr>
          <a:lstStyle/>
          <a:p>
            <a:r>
              <a:rPr lang="en-CA" dirty="0"/>
              <a:t>What did we just do?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D97502-D47D-04F4-DCCB-5F59A33B28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766763" y="2492772"/>
            <a:ext cx="10658475" cy="2664619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737872-E43A-B20D-93DB-66C8C2288F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525A3C56-E491-49B2-93F3-63532DF516BC}" type="slidenum">
              <a:rPr lang="en-CA" smtClean="0"/>
              <a:pPr>
                <a:spcAft>
                  <a:spcPts val="600"/>
                </a:spcAft>
              </a:pPr>
              <a:t>28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37074154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05407F2-4BE3-7A75-11A4-586E69A46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63" y="684000"/>
            <a:ext cx="10658475" cy="576262"/>
          </a:xfrm>
        </p:spPr>
        <p:txBody>
          <a:bodyPr anchor="t">
            <a:normAutofit/>
          </a:bodyPr>
          <a:lstStyle/>
          <a:p>
            <a:r>
              <a:rPr lang="en-CA" dirty="0"/>
              <a:t>What did we just do?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D97502-D47D-04F4-DCCB-5F59A33B28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766763" y="2466127"/>
            <a:ext cx="10658475" cy="2717909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737872-E43A-B20D-93DB-66C8C2288F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525A3C56-E491-49B2-93F3-63532DF516BC}" type="slidenum">
              <a:rPr lang="en-CA" smtClean="0"/>
              <a:pPr>
                <a:spcAft>
                  <a:spcPts val="600"/>
                </a:spcAft>
              </a:pPr>
              <a:t>29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48696194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Who am I?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7"/>
          </p:nvPr>
        </p:nvSpPr>
        <p:spPr>
          <a:xfrm>
            <a:off x="755963" y="1557338"/>
            <a:ext cx="10658475" cy="4535487"/>
          </a:xfrm>
        </p:spPr>
        <p:txBody>
          <a:bodyPr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ct val="11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cs typeface="Arial"/>
              </a:rPr>
              <a:t>Jeroen </a:t>
            </a:r>
            <a:r>
              <a:rPr kumimoji="0" lang="en-GB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cs typeface="Arial"/>
              </a:rPr>
              <a:t>Claassens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cs typeface="Arial"/>
            </a:endParaRPr>
          </a:p>
          <a:p>
            <a:pPr marL="342900" marR="0" lvl="0" indent="-342900" algn="l" defTabSz="914400" rtl="0" eaLnBrk="1" fontAlgn="auto" latinLnBrk="0" hangingPunct="1">
              <a:spcBef>
                <a:spcPts val="600"/>
              </a:spcBef>
              <a:spcAft>
                <a:spcPts val="400"/>
              </a:spcAft>
              <a:buClr>
                <a:srgbClr val="000000"/>
              </a:buClr>
              <a:buSzPct val="11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cs typeface="Arial"/>
              </a:rPr>
              <a:t>Java / TypeScript / CI/CD</a:t>
            </a:r>
          </a:p>
          <a:p>
            <a:pPr marL="342900" marR="0" lvl="0" indent="-342900" algn="l" defTabSz="914400" rtl="0" eaLnBrk="1" fontAlgn="auto" latinLnBrk="0" hangingPunct="1">
              <a:spcBef>
                <a:spcPts val="600"/>
              </a:spcBef>
              <a:spcAft>
                <a:spcPts val="400"/>
              </a:spcAft>
              <a:buClr>
                <a:srgbClr val="000000"/>
              </a:buClr>
              <a:buSzPct val="11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cs typeface="Arial"/>
              </a:rPr>
              <a:t>Software Engineering</a:t>
            </a:r>
          </a:p>
          <a:p>
            <a:pPr marL="342900" marR="0" lvl="0" indent="-342900" algn="l" defTabSz="914400" rtl="0" eaLnBrk="1" fontAlgn="auto" latinLnBrk="0" hangingPunct="1">
              <a:spcBef>
                <a:spcPts val="600"/>
              </a:spcBef>
              <a:spcAft>
                <a:spcPts val="400"/>
              </a:spcAft>
              <a:buClr>
                <a:srgbClr val="000000"/>
              </a:buClr>
              <a:buSzPct val="11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cs typeface="Arial"/>
              </a:rPr>
              <a:t>5 years @ CGI</a:t>
            </a:r>
          </a:p>
          <a:p>
            <a:pPr marL="342900" marR="0" lvl="0" indent="-342900" algn="l" defTabSz="914400" rtl="0" eaLnBrk="1" fontAlgn="auto" latinLnBrk="0" hangingPunct="1">
              <a:spcBef>
                <a:spcPts val="600"/>
              </a:spcBef>
              <a:spcAft>
                <a:spcPts val="400"/>
              </a:spcAft>
              <a:buClr>
                <a:srgbClr val="000000"/>
              </a:buClr>
              <a:buSzPct val="11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cs typeface="Arial"/>
              </a:rPr>
              <a:t>Also active of the CGI Emerging Technologies</a:t>
            </a:r>
            <a:b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cs typeface="Arial"/>
              </a:rPr>
            </a:b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cs typeface="Arial"/>
              </a:rPr>
              <a:t>practise for AI</a:t>
            </a:r>
          </a:p>
          <a:p>
            <a:pPr marL="342900" marR="0" lvl="0" indent="-342900" algn="l" defTabSz="914400" rtl="0" eaLnBrk="1" fontAlgn="auto" latinLnBrk="0" hangingPunct="1">
              <a:spcBef>
                <a:spcPts val="600"/>
              </a:spcBef>
              <a:spcAft>
                <a:spcPts val="400"/>
              </a:spcAft>
              <a:buClr>
                <a:srgbClr val="000000"/>
              </a:buClr>
              <a:buSzPct val="110000"/>
              <a:buFont typeface="Arial" panose="020B0604020202020204" pitchFamily="34" charset="0"/>
              <a:buChar char="•"/>
              <a:tabLst/>
              <a:defRPr/>
            </a:pPr>
            <a:r>
              <a:rPr lang="en-GB" sz="1600" dirty="0">
                <a:solidFill>
                  <a:srgbClr val="000000"/>
                </a:solidFill>
                <a:cs typeface="Arial"/>
              </a:rPr>
              <a:t>Be sure to sign up for the next dev@cgi event,</a:t>
            </a:r>
            <a:br>
              <a:rPr lang="en-GB" sz="1600" dirty="0">
                <a:solidFill>
                  <a:srgbClr val="000000"/>
                </a:solidFill>
                <a:cs typeface="Arial"/>
              </a:rPr>
            </a:br>
            <a:r>
              <a:rPr lang="en-GB" sz="1600" dirty="0">
                <a:solidFill>
                  <a:srgbClr val="000000"/>
                </a:solidFill>
                <a:cs typeface="Arial"/>
              </a:rPr>
              <a:t>we’re going to make it awesome 😉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cs typeface="Arial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200" dirty="0"/>
          </a:p>
          <a:p>
            <a:pPr marL="342900" indent="-342900"/>
            <a:endParaRPr lang="en-GB" sz="1200" dirty="0"/>
          </a:p>
          <a:p>
            <a:pPr marL="342900" indent="-342900"/>
            <a:endParaRPr lang="en-GB" sz="1200" dirty="0"/>
          </a:p>
          <a:p>
            <a:pPr marL="522288" lvl="1" indent="-342900"/>
            <a:endParaRPr lang="en-GB" sz="1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5A3C56-E491-49B2-93F3-63532DF516BC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9F190E6-7E80-43C3-A208-38189D12F1C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5972" y="952821"/>
            <a:ext cx="3067791" cy="11811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41EC28A-E361-E2B8-2C6D-74124F6F6245}"/>
              </a:ext>
            </a:extLst>
          </p:cNvPr>
          <p:cNvSpPr txBox="1"/>
          <p:nvPr/>
        </p:nvSpPr>
        <p:spPr>
          <a:xfrm>
            <a:off x="7577593" y="424492"/>
            <a:ext cx="1017767" cy="648934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l"/>
            <a:endParaRPr lang="nl-N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59E3BD-EC39-AC17-8E51-015D56B48E45}"/>
              </a:ext>
            </a:extLst>
          </p:cNvPr>
          <p:cNvSpPr txBox="1"/>
          <p:nvPr/>
        </p:nvSpPr>
        <p:spPr>
          <a:xfrm>
            <a:off x="8229600" y="580445"/>
            <a:ext cx="1765190" cy="560042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l"/>
            <a:endParaRPr lang="nl-NL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A3938F1-98E0-1468-FA28-27623CCA55F4}"/>
              </a:ext>
            </a:extLst>
          </p:cNvPr>
          <p:cNvSpPr txBox="1"/>
          <p:nvPr/>
        </p:nvSpPr>
        <p:spPr>
          <a:xfrm>
            <a:off x="445273" y="2608028"/>
            <a:ext cx="7784327" cy="2719346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l"/>
            <a:endParaRPr lang="nl-NL" dirty="0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25A0F4C6-EC50-4585-7D5C-149B16AA39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09351" y="2402742"/>
            <a:ext cx="4884513" cy="1172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790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05407F2-4BE3-7A75-11A4-586E69A46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63" y="684000"/>
            <a:ext cx="10658475" cy="576262"/>
          </a:xfrm>
        </p:spPr>
        <p:txBody>
          <a:bodyPr anchor="t">
            <a:normAutofit/>
          </a:bodyPr>
          <a:lstStyle/>
          <a:p>
            <a:r>
              <a:rPr lang="en-CA" dirty="0"/>
              <a:t>What did we just do?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D97502-D47D-04F4-DCCB-5F59A33B28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1346797" y="1557338"/>
            <a:ext cx="9498406" cy="4535487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737872-E43A-B20D-93DB-66C8C2288F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525A3C56-E491-49B2-93F3-63532DF516BC}" type="slidenum">
              <a:rPr lang="en-CA" smtClean="0"/>
              <a:pPr>
                <a:spcAft>
                  <a:spcPts val="600"/>
                </a:spcAft>
              </a:pPr>
              <a:t>30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55422766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ED7F1490-095F-B356-A2B8-378DC23CE3D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Titre 5">
            <a:extLst>
              <a:ext uri="{FF2B5EF4-FFF2-40B4-BE49-F238E27FC236}">
                <a16:creationId xmlns:a16="http://schemas.microsoft.com/office/drawing/2014/main" id="{D8915DC9-D253-DC48-ADEE-A24C50131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CA" dirty="0"/>
              <a:t>What is scalability?</a:t>
            </a:r>
          </a:p>
        </p:txBody>
      </p:sp>
      <p:sp>
        <p:nvSpPr>
          <p:cNvPr id="5" name="Espace réservé du numéro de diapositive 2">
            <a:extLst>
              <a:ext uri="{FF2B5EF4-FFF2-40B4-BE49-F238E27FC236}">
                <a16:creationId xmlns:a16="http://schemas.microsoft.com/office/drawing/2014/main" id="{2DC9FD3B-E279-C240-9B66-4C6A7A3EC9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525A3C56-E491-49B2-93F3-63532DF516BC}" type="slidenum">
              <a:rPr lang="en-CA" smtClean="0"/>
              <a:pPr>
                <a:spcAft>
                  <a:spcPts val="600"/>
                </a:spcAft>
              </a:pPr>
              <a:t>31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1850773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9116C0D-3F43-4C10-AB49-0D71F54BA4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4085" y="1543050"/>
            <a:ext cx="7823830" cy="3517594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098741F-C9DE-48BC-829B-6F985817E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63" y="684000"/>
            <a:ext cx="10658475" cy="589597"/>
          </a:xfrm>
        </p:spPr>
        <p:txBody>
          <a:bodyPr anchor="t">
            <a:normAutofit/>
          </a:bodyPr>
          <a:lstStyle/>
          <a:p>
            <a:r>
              <a:rPr lang="nl-NL" dirty="0" err="1"/>
              <a:t>What</a:t>
            </a:r>
            <a:r>
              <a:rPr lang="nl-NL" dirty="0"/>
              <a:t> is </a:t>
            </a:r>
            <a:r>
              <a:rPr lang="nl-NL" dirty="0" err="1"/>
              <a:t>Scalability</a:t>
            </a:r>
            <a:r>
              <a:rPr lang="nl-NL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4D5ECF-0D33-4D03-9646-FE69E47A20AF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66763" y="5349240"/>
            <a:ext cx="10658475" cy="743585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2EDA24-9A2D-4314-B8D8-DB06F6DA18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525A3C56-E491-49B2-93F3-63532DF516BC}" type="slidenum">
              <a:rPr lang="en-CA" smtClean="0"/>
              <a:pPr>
                <a:spcAft>
                  <a:spcPts val="600"/>
                </a:spcAft>
              </a:pPr>
              <a:t>32</a:t>
            </a:fld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9D5326-F9A2-EFA0-12AB-1C1148C07DD8}"/>
              </a:ext>
            </a:extLst>
          </p:cNvPr>
          <p:cNvSpPr txBox="1"/>
          <p:nvPr/>
        </p:nvSpPr>
        <p:spPr>
          <a:xfrm>
            <a:off x="3427013" y="5072210"/>
            <a:ext cx="1097280" cy="40724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ctr"/>
            <a:r>
              <a:rPr lang="nl-NL" dirty="0" err="1"/>
              <a:t>Vertical</a:t>
            </a:r>
            <a:endParaRPr lang="nl-N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1C6E44-EB44-3213-C566-C086F125B27C}"/>
              </a:ext>
            </a:extLst>
          </p:cNvPr>
          <p:cNvSpPr txBox="1"/>
          <p:nvPr/>
        </p:nvSpPr>
        <p:spPr>
          <a:xfrm>
            <a:off x="7627953" y="5111330"/>
            <a:ext cx="1097280" cy="40724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ctr"/>
            <a:r>
              <a:rPr lang="nl-NL" dirty="0" err="1"/>
              <a:t>Horizontal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846074028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B1E751AD-B2C5-17B6-9AD5-258BBB03C44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tre 5">
            <a:extLst>
              <a:ext uri="{FF2B5EF4-FFF2-40B4-BE49-F238E27FC236}">
                <a16:creationId xmlns:a16="http://schemas.microsoft.com/office/drawing/2014/main" id="{D8915DC9-D253-DC48-ADEE-A24C50131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Exercise 2: Scaling your hello world program.</a:t>
            </a:r>
          </a:p>
        </p:txBody>
      </p:sp>
      <p:sp>
        <p:nvSpPr>
          <p:cNvPr id="5" name="Espace réservé du numéro de diapositive 2">
            <a:extLst>
              <a:ext uri="{FF2B5EF4-FFF2-40B4-BE49-F238E27FC236}">
                <a16:creationId xmlns:a16="http://schemas.microsoft.com/office/drawing/2014/main" id="{2DC9FD3B-E279-C240-9B66-4C6A7A3EC9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5A3C56-E491-49B2-93F3-63532DF516BC}" type="slidenum">
              <a:rPr lang="en-CA" smtClean="0"/>
              <a:t>33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39663220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05407F2-4BE3-7A75-11A4-586E69A46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24" y="619403"/>
            <a:ext cx="4598051" cy="2508110"/>
          </a:xfrm>
        </p:spPr>
        <p:txBody>
          <a:bodyPr anchor="t">
            <a:normAutofit/>
          </a:bodyPr>
          <a:lstStyle/>
          <a:p>
            <a:r>
              <a:rPr lang="en-GB" dirty="0"/>
              <a:t>What the exercise achieved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9ED88A7-D0F8-1E89-3C15-CD2A2C8D70FC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66764" y="3429000"/>
            <a:ext cx="4608512" cy="2663825"/>
          </a:xfrm>
        </p:spPr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D97502-D47D-04F4-DCCB-5F59A33B28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7020234" y="765174"/>
            <a:ext cx="3517284" cy="5327651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737872-E43A-B20D-93DB-66C8C2288F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525A3C56-E491-49B2-93F3-63532DF516BC}" type="slidenum">
              <a:rPr lang="en-CA" smtClean="0"/>
              <a:pPr>
                <a:spcAft>
                  <a:spcPts val="600"/>
                </a:spcAft>
              </a:pPr>
              <a:t>34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75439387"/>
      </p:ext>
    </p:extLst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05407F2-4BE3-7A75-11A4-586E69A46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63" y="684000"/>
            <a:ext cx="10658475" cy="576262"/>
          </a:xfrm>
        </p:spPr>
        <p:txBody>
          <a:bodyPr anchor="t">
            <a:normAutofit/>
          </a:bodyPr>
          <a:lstStyle/>
          <a:p>
            <a:r>
              <a:rPr lang="en-GB" dirty="0"/>
              <a:t>What the exercise achieved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D97502-D47D-04F4-DCCB-5F59A33B28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1537721" y="1557338"/>
            <a:ext cx="9116558" cy="4535487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737872-E43A-B20D-93DB-66C8C2288F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525A3C56-E491-49B2-93F3-63532DF516BC}" type="slidenum">
              <a:rPr lang="en-CA" smtClean="0"/>
              <a:pPr>
                <a:spcAft>
                  <a:spcPts val="600"/>
                </a:spcAft>
              </a:pPr>
              <a:t>35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0506046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05407F2-4BE3-7A75-11A4-586E69A46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63" y="684000"/>
            <a:ext cx="10658475" cy="576262"/>
          </a:xfrm>
        </p:spPr>
        <p:txBody>
          <a:bodyPr anchor="t">
            <a:normAutofit/>
          </a:bodyPr>
          <a:lstStyle/>
          <a:p>
            <a:r>
              <a:rPr lang="en-GB" dirty="0"/>
              <a:t>What the exercise achieved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D97502-D47D-04F4-DCCB-5F59A33B28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4128734" y="1557338"/>
            <a:ext cx="3934533" cy="4535487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737872-E43A-B20D-93DB-66C8C2288F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525A3C56-E491-49B2-93F3-63532DF516BC}" type="slidenum">
              <a:rPr lang="en-CA" smtClean="0"/>
              <a:pPr>
                <a:spcAft>
                  <a:spcPts val="600"/>
                </a:spcAft>
              </a:pPr>
              <a:t>36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16457413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D8915DC9-D253-DC48-ADEE-A24C501319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8799" y="635964"/>
            <a:ext cx="6817413" cy="2226506"/>
          </a:xfrm>
        </p:spPr>
        <p:txBody>
          <a:bodyPr>
            <a:normAutofit/>
          </a:bodyPr>
          <a:lstStyle/>
          <a:p>
            <a:r>
              <a:rPr lang="en-CA" dirty="0"/>
              <a:t>What is a </a:t>
            </a:r>
            <a:r>
              <a:rPr lang="en-CA" dirty="0" err="1"/>
              <a:t>loadbalancer</a:t>
            </a:r>
            <a:r>
              <a:rPr lang="en-CA" dirty="0"/>
              <a:t>?</a:t>
            </a:r>
          </a:p>
        </p:txBody>
      </p:sp>
      <p:sp>
        <p:nvSpPr>
          <p:cNvPr id="5" name="Espace réservé du numéro de diapositive 2">
            <a:extLst>
              <a:ext uri="{FF2B5EF4-FFF2-40B4-BE49-F238E27FC236}">
                <a16:creationId xmlns:a16="http://schemas.microsoft.com/office/drawing/2014/main" id="{2DC9FD3B-E279-C240-9B66-4C6A7A3EC9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/>
          <a:lstStyle/>
          <a:p>
            <a:fld id="{525A3C56-E491-49B2-93F3-63532DF516BC}" type="slidenum">
              <a:rPr lang="en-CA" smtClean="0"/>
              <a:t>37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32124583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4D5ECF-0D33-4D03-9646-FE69E47A20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6763" y="1557338"/>
            <a:ext cx="10658475" cy="347341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93C566-988B-42FA-BD21-F756E57548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9749" y="2052242"/>
            <a:ext cx="5592503" cy="4040584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098741F-C9DE-48BC-829B-6F985817E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63" y="684000"/>
            <a:ext cx="10658475" cy="667068"/>
          </a:xfrm>
        </p:spPr>
        <p:txBody>
          <a:bodyPr anchor="t">
            <a:normAutofit/>
          </a:bodyPr>
          <a:lstStyle/>
          <a:p>
            <a:r>
              <a:rPr lang="nl-NL" dirty="0" err="1"/>
              <a:t>What</a:t>
            </a:r>
            <a:r>
              <a:rPr lang="nl-NL" dirty="0"/>
              <a:t> is a </a:t>
            </a:r>
            <a:r>
              <a:rPr lang="nl-NL" dirty="0" err="1"/>
              <a:t>loadbalancer</a:t>
            </a:r>
            <a:r>
              <a:rPr lang="nl-NL" dirty="0"/>
              <a:t>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2EDA24-9A2D-4314-B8D8-DB06F6DA18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525A3C56-E491-49B2-93F3-63532DF516BC}" type="slidenum">
              <a:rPr lang="en-CA" smtClean="0"/>
              <a:pPr>
                <a:spcAft>
                  <a:spcPts val="600"/>
                </a:spcAft>
              </a:pPr>
              <a:t>38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57194881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D8915DC9-D253-DC48-ADEE-A24C50131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Exercise 3: </a:t>
            </a:r>
            <a:r>
              <a:rPr lang="en-CA" dirty="0" err="1"/>
              <a:t>Loadbalancers</a:t>
            </a:r>
            <a:r>
              <a:rPr lang="en-CA" dirty="0"/>
              <a:t>.</a:t>
            </a:r>
          </a:p>
        </p:txBody>
      </p:sp>
      <p:sp>
        <p:nvSpPr>
          <p:cNvPr id="5" name="Espace réservé du numéro de diapositive 2">
            <a:extLst>
              <a:ext uri="{FF2B5EF4-FFF2-40B4-BE49-F238E27FC236}">
                <a16:creationId xmlns:a16="http://schemas.microsoft.com/office/drawing/2014/main" id="{2DC9FD3B-E279-C240-9B66-4C6A7A3EC9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5A3C56-E491-49B2-93F3-63532DF516BC}" type="slidenum">
              <a:rPr lang="en-CA" smtClean="0"/>
              <a:t>39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46925313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Who am I?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7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I’m love all fantasy (talk to me about Brandon Sanderson, Dungeons &amp; Dragons, and more)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My free time is primarily spent with open-source development and</a:t>
            </a:r>
            <a:br>
              <a:rPr lang="en-GB" dirty="0"/>
            </a:br>
            <a:r>
              <a:rPr lang="en-GB" dirty="0"/>
              <a:t>(table-top) gaming.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I love learning about and working with all tech.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I live in Delft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5A3C56-E491-49B2-93F3-63532DF516BC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5" name="Picture 4" descr="A large building with a clock tower&#10;&#10;Description automatically generated">
            <a:extLst>
              <a:ext uri="{FF2B5EF4-FFF2-40B4-BE49-F238E27FC236}">
                <a16:creationId xmlns:a16="http://schemas.microsoft.com/office/drawing/2014/main" id="{AFDDD956-1845-5AED-DC9A-410FF28BBDA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6280" y="3825081"/>
            <a:ext cx="3308213" cy="2205475"/>
          </a:xfrm>
          <a:prstGeom prst="rect">
            <a:avLst/>
          </a:prstGeom>
        </p:spPr>
      </p:pic>
      <p:pic>
        <p:nvPicPr>
          <p:cNvPr id="8" name="Picture 7" descr="A person holding books in a hallway&#10;&#10;Description automatically generated">
            <a:extLst>
              <a:ext uri="{FF2B5EF4-FFF2-40B4-BE49-F238E27FC236}">
                <a16:creationId xmlns:a16="http://schemas.microsoft.com/office/drawing/2014/main" id="{6FD4C8FC-B69A-9A63-5AE1-E6BF1B3E90A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369" y="2706881"/>
            <a:ext cx="4365381" cy="2910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530710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Who am I?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7"/>
          </p:nvPr>
        </p:nvSpPr>
        <p:spPr>
          <a:xfrm>
            <a:off x="755963" y="1557338"/>
            <a:ext cx="10658475" cy="4535487"/>
          </a:xfrm>
        </p:spPr>
        <p:txBody>
          <a:bodyPr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800" b="1" dirty="0"/>
              <a:t>Gerard Mulder</a:t>
            </a:r>
            <a:endParaRPr lang="en-GB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600" dirty="0"/>
              <a:t>Java / C++ / Python / CI/CD / Cloud Native / Cloud Foundry / Kubernetes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600" dirty="0"/>
              <a:t>Software Engineering &amp; Architecture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600" dirty="0"/>
              <a:t>18 years @ CGI … and still going strong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600" dirty="0"/>
              <a:t>Started with “Masterclass Java”, just like you!</a:t>
            </a:r>
            <a:endParaRPr lang="en-GB" sz="12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2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200" dirty="0"/>
          </a:p>
          <a:p>
            <a:pPr marL="342900" indent="-342900"/>
            <a:endParaRPr lang="en-GB" sz="1200" dirty="0"/>
          </a:p>
          <a:p>
            <a:pPr marL="342900" indent="-342900"/>
            <a:endParaRPr lang="en-GB" sz="1200" dirty="0"/>
          </a:p>
          <a:p>
            <a:pPr marL="522288" lvl="1" indent="-342900"/>
            <a:endParaRPr lang="en-GB" sz="1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5A3C56-E491-49B2-93F3-63532DF516BC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9F190E6-7E80-43C3-A208-38189D12F1C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5014" y="2547146"/>
            <a:ext cx="3067791" cy="11811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41EC28A-E361-E2B8-2C6D-74124F6F6245}"/>
              </a:ext>
            </a:extLst>
          </p:cNvPr>
          <p:cNvSpPr txBox="1"/>
          <p:nvPr/>
        </p:nvSpPr>
        <p:spPr>
          <a:xfrm>
            <a:off x="7577593" y="424492"/>
            <a:ext cx="1017767" cy="648934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l"/>
            <a:endParaRPr lang="nl-N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59E3BD-EC39-AC17-8E51-015D56B48E45}"/>
              </a:ext>
            </a:extLst>
          </p:cNvPr>
          <p:cNvSpPr txBox="1"/>
          <p:nvPr/>
        </p:nvSpPr>
        <p:spPr>
          <a:xfrm>
            <a:off x="8229600" y="580445"/>
            <a:ext cx="1765190" cy="560042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l"/>
            <a:endParaRPr lang="nl-NL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A3938F1-98E0-1468-FA28-27623CCA55F4}"/>
              </a:ext>
            </a:extLst>
          </p:cNvPr>
          <p:cNvSpPr txBox="1"/>
          <p:nvPr/>
        </p:nvSpPr>
        <p:spPr>
          <a:xfrm>
            <a:off x="445273" y="2608028"/>
            <a:ext cx="7784327" cy="2719346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l"/>
            <a:endParaRPr lang="nl-NL" dirty="0"/>
          </a:p>
        </p:txBody>
      </p:sp>
      <p:pic>
        <p:nvPicPr>
          <p:cNvPr id="1026" name="Picture 2" descr="Maeslantkering - Watersnoodmuseum">
            <a:extLst>
              <a:ext uri="{FF2B5EF4-FFF2-40B4-BE49-F238E27FC236}">
                <a16:creationId xmlns:a16="http://schemas.microsoft.com/office/drawing/2014/main" id="{7B378F20-6AB9-C40E-D6F8-665FB0EA7D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296" y="3884894"/>
            <a:ext cx="3244798" cy="18251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3D Drone-Scan-to-BIM regionale bruggen | Drone Mapping || GeoZICHT">
            <a:extLst>
              <a:ext uri="{FF2B5EF4-FFF2-40B4-BE49-F238E27FC236}">
                <a16:creationId xmlns:a16="http://schemas.microsoft.com/office/drawing/2014/main" id="{72262FC0-2C47-9774-1C31-7DFB91BB3F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7784" y="3890369"/>
            <a:ext cx="3691126" cy="18197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ome | Portal Begroting Zuid-Holland">
            <a:extLst>
              <a:ext uri="{FF2B5EF4-FFF2-40B4-BE49-F238E27FC236}">
                <a16:creationId xmlns:a16="http://schemas.microsoft.com/office/drawing/2014/main" id="{C409A3F0-0566-D987-9C40-877896E104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9674" y="2343284"/>
            <a:ext cx="2118431" cy="1588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695BFA4-E20E-4B35-D1FD-E42222844F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8229600" y="3884894"/>
            <a:ext cx="3135920" cy="18252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13504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Who am I?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7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I live in Rotterdam with my girlfriend Pauline and our cat Willem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Too many hobbies: Cycling (Road &amp; Gravel), CrossFit, Field Hockey, Surfing, Gaming, Volunteer Miller, Volunteer </a:t>
            </a:r>
            <a:r>
              <a:rPr lang="en-GB" dirty="0" err="1"/>
              <a:t>KiKa</a:t>
            </a: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Favourite bands: Muse, Placebo, Biffy Clyro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Ideal holiday: Surf or </a:t>
            </a:r>
            <a:r>
              <a:rPr lang="en-GB" dirty="0" err="1"/>
              <a:t>Bikepack</a:t>
            </a:r>
            <a:r>
              <a:rPr lang="en-GB" dirty="0"/>
              <a:t> trip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Other interests: NFL, VHS (Tape), Movies,</a:t>
            </a:r>
            <a:br>
              <a:rPr lang="en-GB" dirty="0"/>
            </a:br>
            <a:r>
              <a:rPr lang="en-GB" dirty="0"/>
              <a:t>Science-Fiction books, Retro Computers, </a:t>
            </a:r>
            <a:br>
              <a:rPr lang="en-GB" dirty="0"/>
            </a:br>
            <a:r>
              <a:rPr lang="en-GB" dirty="0"/>
              <a:t>Space, Board games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5A3C56-E491-49B2-93F3-63532DF516BC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2052" name="Picture 4" descr="Windmills in Holland | De Speelman, Rotterdam-Overschie, Zuid-Holland">
            <a:extLst>
              <a:ext uri="{FF2B5EF4-FFF2-40B4-BE49-F238E27FC236}">
                <a16:creationId xmlns:a16="http://schemas.microsoft.com/office/drawing/2014/main" id="{78567346-85F8-D183-AC85-5005A6EB1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8828" y="2844283"/>
            <a:ext cx="2325866" cy="32485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1D45EBE-BD51-03E9-BEBC-0592E6E858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2197" y="2844283"/>
            <a:ext cx="1827305" cy="32485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72719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Who am I?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7"/>
          </p:nvPr>
        </p:nvSpPr>
        <p:spPr>
          <a:xfrm>
            <a:off x="685828" y="1241990"/>
            <a:ext cx="4964185" cy="5613958"/>
          </a:xfrm>
        </p:spPr>
        <p:txBody>
          <a:bodyPr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100" b="1" dirty="0"/>
              <a:t>Brendan van Walstijn </a:t>
            </a:r>
            <a:r>
              <a:rPr lang="en-GB" sz="1100" dirty="0"/>
              <a:t>(Experienced Software Engineer)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050" dirty="0"/>
              <a:t>Started at CGI in March 2021</a:t>
            </a:r>
          </a:p>
          <a:p>
            <a:pPr marL="522288" lvl="1" indent="-342900"/>
            <a:r>
              <a:rPr lang="en-GB" sz="1050" dirty="0"/>
              <a:t>Started with the Graduate Class and the .NET track</a:t>
            </a:r>
          </a:p>
          <a:p>
            <a:pPr lvl="1" indent="0">
              <a:buNone/>
            </a:pPr>
            <a:endParaRPr lang="en-GB" sz="105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050" b="1" dirty="0" err="1"/>
              <a:t>Loodswezen</a:t>
            </a:r>
            <a:r>
              <a:rPr lang="en-GB" sz="1050" dirty="0"/>
              <a:t> (6 months)</a:t>
            </a:r>
          </a:p>
          <a:p>
            <a:pPr marL="522288" lvl="1" indent="-342900"/>
            <a:r>
              <a:rPr lang="en-GB" sz="1050" dirty="0"/>
              <a:t>.NET Developer</a:t>
            </a:r>
          </a:p>
          <a:p>
            <a:pPr marL="522288" lvl="1" indent="-342900"/>
            <a:r>
              <a:rPr lang="en-GB" sz="1050" dirty="0"/>
              <a:t>Primarily worked on a decision tree for </a:t>
            </a:r>
            <a:r>
              <a:rPr lang="en-GB" sz="1050" dirty="0" err="1"/>
              <a:t>Beurtrollen</a:t>
            </a:r>
            <a:endParaRPr lang="en-GB" sz="1050" dirty="0"/>
          </a:p>
          <a:p>
            <a:pPr lvl="1" indent="0">
              <a:buNone/>
            </a:pPr>
            <a:endParaRPr lang="en-GB" sz="105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050" b="1" dirty="0"/>
              <a:t>Athlon</a:t>
            </a:r>
            <a:r>
              <a:rPr lang="en-GB" sz="1050" dirty="0"/>
              <a:t> (11 months)</a:t>
            </a:r>
          </a:p>
          <a:p>
            <a:pPr marL="522288" lvl="1" indent="-342900"/>
            <a:r>
              <a:rPr lang="en-GB" sz="1050" dirty="0"/>
              <a:t>DevOps Engineer</a:t>
            </a:r>
          </a:p>
          <a:p>
            <a:pPr marL="522288" lvl="1" indent="-342900"/>
            <a:r>
              <a:rPr lang="en-GB" sz="1050" dirty="0"/>
              <a:t>SQR -&gt; SQL rewrite</a:t>
            </a:r>
          </a:p>
          <a:p>
            <a:pPr marL="522288" lvl="1" indent="-342900"/>
            <a:r>
              <a:rPr lang="en-GB" sz="1050" dirty="0"/>
              <a:t>Worked on test automation using PowerShell</a:t>
            </a:r>
          </a:p>
          <a:p>
            <a:pPr lvl="1" indent="0">
              <a:buNone/>
            </a:pPr>
            <a:endParaRPr lang="en-GB" sz="105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050" b="1" dirty="0" err="1"/>
              <a:t>NextLogic</a:t>
            </a:r>
            <a:r>
              <a:rPr lang="en-GB" sz="1050" dirty="0"/>
              <a:t> (Current)</a:t>
            </a:r>
          </a:p>
          <a:p>
            <a:pPr marL="522288" lvl="1" indent="-342900"/>
            <a:r>
              <a:rPr lang="en-GB" sz="1050" dirty="0"/>
              <a:t>Azure Cloud Engineer</a:t>
            </a:r>
          </a:p>
          <a:p>
            <a:pPr marL="522288" lvl="1" indent="-342900"/>
            <a:r>
              <a:rPr lang="en-GB" sz="1050" dirty="0"/>
              <a:t>Primarily Administrative tasks </a:t>
            </a:r>
          </a:p>
          <a:p>
            <a:pPr lvl="1" indent="0">
              <a:buNone/>
            </a:pPr>
            <a:endParaRPr lang="en-GB" sz="105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050" b="1" dirty="0"/>
              <a:t>Transavia </a:t>
            </a:r>
            <a:r>
              <a:rPr lang="en-GB" sz="1050" dirty="0"/>
              <a:t>(Current)</a:t>
            </a:r>
          </a:p>
          <a:p>
            <a:pPr marL="522288" lvl="1" indent="-342900"/>
            <a:r>
              <a:rPr lang="en-GB" sz="1050" dirty="0"/>
              <a:t>Azure DevOps and Cloud Engineer.</a:t>
            </a:r>
          </a:p>
          <a:p>
            <a:pPr marL="522288" lvl="1" indent="-342900"/>
            <a:r>
              <a:rPr lang="en-GB" sz="1050" dirty="0"/>
              <a:t>Development of Partner Admin Portal in C# and </a:t>
            </a:r>
            <a:r>
              <a:rPr lang="en-GB" sz="1050" dirty="0" err="1"/>
              <a:t>Blazor</a:t>
            </a:r>
            <a:r>
              <a:rPr lang="en-GB" sz="1050" dirty="0"/>
              <a:t>/</a:t>
            </a:r>
            <a:r>
              <a:rPr lang="en-GB" sz="1050" dirty="0" err="1"/>
              <a:t>Radzen</a:t>
            </a:r>
            <a:endParaRPr lang="en-GB" sz="1050" dirty="0"/>
          </a:p>
          <a:p>
            <a:pPr marL="522288" lvl="1" indent="-342900"/>
            <a:r>
              <a:rPr lang="en-GB" sz="1050" dirty="0"/>
              <a:t>Primary focus on Azure Infrastructure using bicep/ARM and configuration</a:t>
            </a:r>
          </a:p>
          <a:p>
            <a:pPr marL="522288" lvl="1" indent="-342900"/>
            <a:endParaRPr lang="en-GB" sz="1200" dirty="0"/>
          </a:p>
          <a:p>
            <a:pPr marL="522288" lvl="1" indent="-342900"/>
            <a:endParaRPr lang="en-GB" sz="1200" dirty="0"/>
          </a:p>
          <a:p>
            <a:pPr marL="522288" lvl="1" indent="-342900"/>
            <a:endParaRPr lang="en-GB" sz="1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5A3C56-E491-49B2-93F3-63532DF516BC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9F190E6-7E80-43C3-A208-38189D12F1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0013" y="523737"/>
            <a:ext cx="3276600" cy="11811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7B61619-9C7D-46A5-89D2-E8363D63934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80" t="22923" r="8655" b="22298"/>
          <a:stretch/>
        </p:blipFill>
        <p:spPr>
          <a:xfrm>
            <a:off x="7616867" y="1396515"/>
            <a:ext cx="4222377" cy="107743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3D15274-5F05-4753-BB6F-D87D6DA3A06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826" b="22275"/>
          <a:stretch/>
        </p:blipFill>
        <p:spPr>
          <a:xfrm>
            <a:off x="5459277" y="2463783"/>
            <a:ext cx="4445000" cy="95669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CA20B2D-E836-452B-AA23-9EC2BF2B4B8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721" y="3222729"/>
            <a:ext cx="4888523" cy="9566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3C4A576-DE6B-49DF-91CC-684380043E9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1988" y="4540248"/>
            <a:ext cx="1069347" cy="106934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46EE77F-375D-4B19-8AA8-06F832CF4BB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3529" y="4532158"/>
            <a:ext cx="1087197" cy="108719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7DED120-06FB-4D26-A250-1E448EF4042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2920" y="4532158"/>
            <a:ext cx="1085529" cy="108552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676438C-86F2-4F4C-96C7-7384F5E47AC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0643" y="4532159"/>
            <a:ext cx="1085529" cy="1085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30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Who am I?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7"/>
          </p:nvPr>
        </p:nvSpPr>
        <p:spPr>
          <a:xfrm>
            <a:off x="766763" y="1260262"/>
            <a:ext cx="10658475" cy="3894445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800" dirty="0"/>
              <a:t>I Live in </a:t>
            </a:r>
            <a:r>
              <a:rPr lang="en-GB" sz="1800" dirty="0" err="1"/>
              <a:t>Noorden</a:t>
            </a:r>
            <a:r>
              <a:rPr lang="en-GB" sz="1800" dirty="0"/>
              <a:t> with my girlfriend Rosalie and a number of birds.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800" dirty="0"/>
              <a:t>If you know where </a:t>
            </a:r>
            <a:r>
              <a:rPr lang="en-GB" sz="1800" dirty="0" err="1"/>
              <a:t>Noorden</a:t>
            </a:r>
            <a:r>
              <a:rPr lang="en-GB" sz="1800" dirty="0"/>
              <a:t> is, I’ll buy you lunch. (googling not allowed)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800" dirty="0"/>
              <a:t>I Play Piano and (bass)guitar in a punk rock band. (Blink-182, Sum 41, Green day, Rage Against the Machine, and some own stuff)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800" dirty="0"/>
              <a:t>Guitar of choice: Epiphone Les Paul Modern (sparkling burgundy)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800" dirty="0"/>
              <a:t>Favourite song to play: Top gun Anthem by Steve Stevens.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5A3C56-E491-49B2-93F3-63532DF516BC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E2DA83F-AC1B-473E-84FA-7CCF29EF7E7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7094" y="3646527"/>
            <a:ext cx="3800332" cy="28502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0A13651-012D-47BA-81E1-02EF3A5CB59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682" y="3644153"/>
            <a:ext cx="3800331" cy="2852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979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1CC37A8-2B0E-4D93-A18C-0F5958A658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24" y="619403"/>
            <a:ext cx="4598051" cy="2508110"/>
          </a:xfrm>
        </p:spPr>
        <p:txBody>
          <a:bodyPr anchor="t">
            <a:normAutofit/>
          </a:bodyPr>
          <a:lstStyle/>
          <a:p>
            <a:r>
              <a:rPr lang="nl-NL" dirty="0" err="1"/>
              <a:t>Our</a:t>
            </a:r>
            <a:r>
              <a:rPr lang="nl-NL" dirty="0"/>
              <a:t> </a:t>
            </a:r>
            <a:r>
              <a:rPr lang="nl-NL" dirty="0" err="1"/>
              <a:t>vision</a:t>
            </a:r>
            <a:r>
              <a:rPr lang="nl-NL" dirty="0"/>
              <a:t> on </a:t>
            </a:r>
            <a:r>
              <a:rPr lang="nl-NL" dirty="0" err="1"/>
              <a:t>this</a:t>
            </a:r>
            <a:r>
              <a:rPr lang="nl-NL" dirty="0"/>
              <a:t> course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5A6A3E-969B-4A69-A641-5E5D0CA2F1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2513" y="798435"/>
            <a:ext cx="5292726" cy="5261128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CC7475-D0FE-4406-84C3-A9140D1ECB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525A3C56-E491-49B2-93F3-63532DF516BC}" type="slidenum">
              <a:rPr lang="en-CA" smtClean="0"/>
              <a:pPr>
                <a:spcAft>
                  <a:spcPts val="600"/>
                </a:spcAft>
              </a:pPr>
              <a:t>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60377529"/>
      </p:ext>
    </p:extLst>
  </p:cSld>
  <p:clrMapOvr>
    <a:masterClrMapping/>
  </p:clrMapOvr>
  <p:transition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NET" val="4.0.30319.42000"/>
  <p:tag name="AS_OS" val="Microsoft Windows NT 6.3.9600.0"/>
  <p:tag name="AS_RELEASE_DATE" val="2021.02.14"/>
  <p:tag name="AS_TITLE" val="Aspose.Slides for .NET 4.0"/>
  <p:tag name="AS_VERSION" val="21.2"/>
</p:tagLst>
</file>

<file path=ppt/theme/theme1.xml><?xml version="1.0" encoding="utf-8"?>
<a:theme xmlns:a="http://schemas.openxmlformats.org/drawingml/2006/main" name="CGI Widescreen Beet">
  <a:themeElements>
    <a:clrScheme name="CGI">
      <a:dk1>
        <a:srgbClr val="000000"/>
      </a:dk1>
      <a:lt1>
        <a:srgbClr val="FFFFFF"/>
      </a:lt1>
      <a:dk2>
        <a:srgbClr val="991F3D"/>
      </a:dk2>
      <a:lt2>
        <a:srgbClr val="FFFFFF"/>
      </a:lt2>
      <a:accent1>
        <a:srgbClr val="E31937"/>
      </a:accent1>
      <a:accent2>
        <a:srgbClr val="FFCDD2"/>
      </a:accent2>
      <a:accent3>
        <a:srgbClr val="5236AB"/>
      </a:accent3>
      <a:accent4>
        <a:srgbClr val="A82465"/>
      </a:accent4>
      <a:accent5>
        <a:srgbClr val="FFC399"/>
      </a:accent5>
      <a:accent6>
        <a:srgbClr val="D2D2D2"/>
      </a:accent6>
      <a:hlink>
        <a:srgbClr val="5236AB"/>
      </a:hlink>
      <a:folHlink>
        <a:srgbClr val="5236AB"/>
      </a:folHlink>
    </a:clrScheme>
    <a:fontScheme name="Office Classic 2">
      <a:majorFont>
        <a:latin typeface="Arial"/>
        <a:ea typeface="Arial"/>
        <a:cs typeface="Arial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Arial"/>
        <a:cs typeface="Arial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solidFill>
          <a:schemeClr val="accent1"/>
        </a:solidFill>
        <a:ln w="9525" algn="ctr">
          <a:noFill/>
          <a:miter lim="800000"/>
          <a:headEnd/>
          <a:tailEnd/>
        </a:ln>
        <a:effectLst/>
      </a:spPr>
      <a:bodyPr lIns="63500" tIns="0" rIns="64800" bIns="0" rtlCol="0" anchor="ctr"/>
      <a:lstStyle>
        <a:defPPr algn="ctr">
          <a:spcBef>
            <a:spcPct val="0"/>
          </a:spcBef>
          <a:buClrTx/>
          <a:buSzPct val="90000"/>
          <a:defRPr sz="1600" b="1" dirty="0">
            <a:solidFill>
              <a:schemeClr val="bg1"/>
            </a:solidFill>
            <a:cs typeface="Arial" pitchFamily="34" charset="0"/>
          </a:defRPr>
        </a:defPPr>
      </a:lstStyle>
    </a:spDef>
    <a:lnDef>
      <a:spPr bwMode="gray">
        <a:noFill/>
        <a:ln w="12700">
          <a:solidFill>
            <a:schemeClr val="accent1"/>
          </a:solidFill>
          <a:round/>
          <a:headEnd/>
          <a:tailEnd/>
        </a:ln>
        <a:effectLst/>
      </a:spPr>
      <a:bodyPr/>
      <a:lstStyle/>
    </a:lnDef>
    <a:txDef>
      <a:spPr/>
      <a:bodyPr vert="horz" lIns="0" tIns="0" rIns="0" bIns="0" rtlCol="0" anchor="t" anchorCtr="0">
        <a:normAutofit/>
      </a:bodyPr>
      <a:lstStyle>
        <a:defPPr algn="l">
          <a:defRPr dirty="0" smtClean="0"/>
        </a:defPPr>
      </a:lstStyle>
    </a:txDef>
  </a:objectDefaults>
  <a:extraClrSchemeLst/>
  <a:custClrLst>
    <a:custClr name="White">
      <a:srgbClr val="FFFFFF"/>
    </a:custClr>
    <a:custClr name="White">
      <a:srgbClr val="FFFFFF"/>
    </a:custClr>
    <a:custClr name="R101 G10 B33">
      <a:srgbClr val="650A21"/>
    </a:custClr>
    <a:custClr name="White">
      <a:srgbClr val="FFFFFF"/>
    </a:custClr>
    <a:custClr name="R32 G10 B88">
      <a:srgbClr val="200A58"/>
    </a:custClr>
    <a:custClr name="White">
      <a:srgbClr val="FFFFFF"/>
    </a:custClr>
    <a:custClr name="White">
      <a:srgbClr val="FFFFFF"/>
    </a:custClr>
    <a:custClr name="White">
      <a:srgbClr val="FFFFFF"/>
    </a:custClr>
    <a:custClr name="White">
      <a:srgbClr val="FFFFFF"/>
    </a:custClr>
    <a:custClr name="White">
      <a:srgbClr val="FFFFFF"/>
    </a:custClr>
    <a:custClr name="CGI Orange">
      <a:srgbClr val="FF6A00"/>
    </a:custClr>
    <a:custClr name="CGI Red">
      <a:srgbClr val="E31937"/>
    </a:custClr>
    <a:custClr name="CGI Burgundy">
      <a:srgbClr val="991F3D"/>
    </a:custClr>
    <a:custClr name="CGI Magenta">
      <a:srgbClr val="A82465"/>
    </a:custClr>
    <a:custClr name="CGI Purple">
      <a:srgbClr val="5236AB"/>
    </a:custClr>
    <a:custClr name="Black">
      <a:srgbClr val="000000"/>
    </a:custClr>
    <a:custClr name="White">
      <a:srgbClr val="FFFFFF"/>
    </a:custClr>
    <a:custClr name="White">
      <a:srgbClr val="FFFFFF"/>
    </a:custClr>
    <a:custClr name="White">
      <a:srgbClr val="FFFFFF"/>
    </a:custClr>
    <a:custClr name="White">
      <a:srgbClr val="FFFFFF"/>
    </a:custClr>
    <a:custClr name="R255 G195 B153">
      <a:srgbClr val="FFC399"/>
    </a:custClr>
    <a:custClr name="CGI Peach">
      <a:srgbClr val="FFCDD2"/>
    </a:custClr>
    <a:custClr name="R214 G165 B177">
      <a:srgbClr val="D6A5B1"/>
    </a:custClr>
    <a:custClr name="R203 G124 B163">
      <a:srgbClr val="CB7CA3"/>
    </a:custClr>
    <a:custClr name="R203 G195 B230">
      <a:srgbClr val="CBC3E6"/>
    </a:custClr>
    <a:custClr name="R85 G85 B85">
      <a:srgbClr val="555555"/>
    </a:custClr>
    <a:custClr name="White">
      <a:srgbClr val="FFFFFF"/>
    </a:custClr>
    <a:custClr name="White">
      <a:srgbClr val="FFFFFF"/>
    </a:custClr>
    <a:custClr name="White">
      <a:srgbClr val="FFFFFF"/>
    </a:custClr>
    <a:custClr name="White">
      <a:srgbClr val="FFFFFF"/>
    </a:custClr>
    <a:custClr name="White">
      <a:srgbClr val="FFFFFF"/>
    </a:custClr>
    <a:custClr name="White">
      <a:srgbClr val="FFFFFF"/>
    </a:custClr>
    <a:custClr name="White">
      <a:srgbClr val="FFFFFF"/>
    </a:custClr>
    <a:custClr name="White">
      <a:srgbClr val="FFFFFF"/>
    </a:custClr>
    <a:custClr name="White">
      <a:srgbClr val="FFFFFF"/>
    </a:custClr>
    <a:custClr name="R179 G179 B1">
      <a:srgbClr val="B3B3B3"/>
    </a:custClr>
    <a:custClr name="White">
      <a:srgbClr val="FFFFFF"/>
    </a:custClr>
    <a:custClr name="White">
      <a:srgbClr val="FFFFFF"/>
    </a:custClr>
    <a:custClr name="White">
      <a:srgbClr val="FFFFFF"/>
    </a:custClr>
    <a:custClr name="White">
      <a:srgbClr val="FFFFFF"/>
    </a:custClr>
    <a:custClr name="CGI Red (Use these colors for heat maps only)">
      <a:srgbClr val="E31937"/>
    </a:custClr>
    <a:custClr name="R255 G172 B37  (Use these colors for heat maps only)">
      <a:srgbClr val="FFAC25"/>
    </a:custClr>
    <a:custClr name="R30 G93 B55  (Use these colors for heat maps only)">
      <a:srgbClr val="1E5D37"/>
    </a:custClr>
    <a:custClr name="White">
      <a:srgbClr val="FFFFFF"/>
    </a:custClr>
    <a:custClr name="White">
      <a:srgbClr val="FFFFFF"/>
    </a:custClr>
    <a:custClr name="R210 G210 B210">
      <a:srgbClr val="D2D2D2"/>
    </a:custClr>
    <a:custClr name="White">
      <a:srgbClr val="FFFFFF"/>
    </a:custClr>
    <a:custClr name="White">
      <a:srgbClr val="FFFFFF"/>
    </a:custClr>
    <a:custClr name="White">
      <a:srgbClr val="FFFFFF"/>
    </a:custClr>
    <a:custClr name="White">
      <a:srgbClr val="FFFFFF"/>
    </a:custClr>
  </a:custClrLst>
  <a:extLst>
    <a:ext uri="{05A4C25C-085E-4340-85A3-A5531E510DB2}">
      <thm15:themeFamily xmlns:thm15="http://schemas.microsoft.com/office/thememl/2012/main" name="CGI_Standard_presentation_internal.pptx" id="{AC155CDD-1F0A-4C61-9F77-34BCB9D300B9}" vid="{5A4FB7F1-CA84-4C68-B7C5-E57F7953A1CA}"/>
    </a:ext>
  </a:extLst>
</a:theme>
</file>

<file path=ppt/theme/theme2.xml><?xml version="1.0" encoding="utf-8"?>
<a:theme xmlns:a="http://schemas.openxmlformats.org/drawingml/2006/main" name="Office Theme">
  <a:themeElements>
    <a:clrScheme name="CGI">
      <a:dk1>
        <a:srgbClr val="000000"/>
      </a:dk1>
      <a:lt1>
        <a:srgbClr val="FFFFFF"/>
      </a:lt1>
      <a:dk2>
        <a:srgbClr val="991F3D"/>
      </a:dk2>
      <a:lt2>
        <a:srgbClr val="FFFFFF"/>
      </a:lt2>
      <a:accent1>
        <a:srgbClr val="E31937"/>
      </a:accent1>
      <a:accent2>
        <a:srgbClr val="FFCDD2"/>
      </a:accent2>
      <a:accent3>
        <a:srgbClr val="5236AB"/>
      </a:accent3>
      <a:accent4>
        <a:srgbClr val="A82465"/>
      </a:accent4>
      <a:accent5>
        <a:srgbClr val="FFC399"/>
      </a:accent5>
      <a:accent6>
        <a:srgbClr val="D2D2D2"/>
      </a:accent6>
      <a:hlink>
        <a:srgbClr val="5236AB"/>
      </a:hlink>
      <a:folHlink>
        <a:srgbClr val="5236AB"/>
      </a:folHlink>
    </a:clrScheme>
    <a:fontScheme name="Office">
      <a:majorFont>
        <a:latin typeface="Calibri Light" panose="020F0302020204030204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CGI">
      <a:dk1>
        <a:srgbClr val="000000"/>
      </a:dk1>
      <a:lt1>
        <a:srgbClr val="FFFFFF"/>
      </a:lt1>
      <a:dk2>
        <a:srgbClr val="991F3D"/>
      </a:dk2>
      <a:lt2>
        <a:srgbClr val="FFFFFF"/>
      </a:lt2>
      <a:accent1>
        <a:srgbClr val="E31937"/>
      </a:accent1>
      <a:accent2>
        <a:srgbClr val="FFCDD2"/>
      </a:accent2>
      <a:accent3>
        <a:srgbClr val="5236AB"/>
      </a:accent3>
      <a:accent4>
        <a:srgbClr val="A82465"/>
      </a:accent4>
      <a:accent5>
        <a:srgbClr val="FFC399"/>
      </a:accent5>
      <a:accent6>
        <a:srgbClr val="D2D2D2"/>
      </a:accent6>
      <a:hlink>
        <a:srgbClr val="5236AB"/>
      </a:hlink>
      <a:folHlink>
        <a:srgbClr val="5236AB"/>
      </a:folHlink>
    </a:clrScheme>
    <a:fontScheme name="Office">
      <a:majorFont>
        <a:latin typeface="Calibri Light" panose="020F0302020204030204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06D1DEF71246949A8BE690928B9FA92" ma:contentTypeVersion="12" ma:contentTypeDescription="Create a new document." ma:contentTypeScope="" ma:versionID="c7872194bb344b0e56a5c22949bcefbf">
  <xsd:schema xmlns:xsd="http://www.w3.org/2001/XMLSchema" xmlns:xs="http://www.w3.org/2001/XMLSchema" xmlns:p="http://schemas.microsoft.com/office/2006/metadata/properties" xmlns:ns2="e768024a-b060-4ad5-913a-bcfaadceb1f5" xmlns:ns3="cfa8ccd9-a380-472f-9e14-f384934d746f" targetNamespace="http://schemas.microsoft.com/office/2006/metadata/properties" ma:root="true" ma:fieldsID="9de53672cbd6c87e4c75c35c771fcd17" ns2:_="" ns3:_="">
    <xsd:import namespace="e768024a-b060-4ad5-913a-bcfaadceb1f5"/>
    <xsd:import namespace="cfa8ccd9-a380-472f-9e14-f384934d746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Location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768024a-b060-4ad5-913a-bcfaadceb1f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fa8ccd9-a380-472f-9e14-f384934d746f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F4C4F6A-F6A5-45C8-BAAA-52FB70E387C7}">
  <ds:schemaRefs>
    <ds:schemaRef ds:uri="http://www.w3.org/XML/1998/namespace"/>
    <ds:schemaRef ds:uri="http://purl.org/dc/dcmitype/"/>
    <ds:schemaRef ds:uri="http://schemas.openxmlformats.org/package/2006/metadata/core-properties"/>
    <ds:schemaRef ds:uri="http://purl.org/dc/terms/"/>
    <ds:schemaRef ds:uri="cfa8ccd9-a380-472f-9e14-f384934d746f"/>
    <ds:schemaRef ds:uri="http://schemas.microsoft.com/office/infopath/2007/PartnerControls"/>
    <ds:schemaRef ds:uri="http://schemas.microsoft.com/office/2006/documentManagement/types"/>
    <ds:schemaRef ds:uri="http://schemas.microsoft.com/office/2006/metadata/properties"/>
    <ds:schemaRef ds:uri="http://purl.org/dc/elements/1.1/"/>
    <ds:schemaRef ds:uri="e768024a-b060-4ad5-913a-bcfaadceb1f5"/>
  </ds:schemaRefs>
</ds:datastoreItem>
</file>

<file path=customXml/itemProps2.xml><?xml version="1.0" encoding="utf-8"?>
<ds:datastoreItem xmlns:ds="http://schemas.openxmlformats.org/officeDocument/2006/customXml" ds:itemID="{ADA5D674-9920-4D2F-B065-BC24FD29F86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1C7B255-3552-497C-B3C7-0572EE08EA37}">
  <ds:schemaRefs/>
</ds:datastoreItem>
</file>

<file path=docMetadata/LabelInfo.xml><?xml version="1.0" encoding="utf-8"?>
<clbl:labelList xmlns:clbl="http://schemas.microsoft.com/office/2020/mipLabelMetadata">
  <clbl:label id="{4af293e6-3850-4258-b2c7-0aa0e3bfa7d9}" enabled="1" method="Privileged" siteId="{b9fec68c-c92d-461e-9a97-3d03a0f18b82}" contentBits="3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CGI_Standard_presentation_internal</Template>
  <TotalTime>570</TotalTime>
  <Words>1608</Words>
  <Application>Microsoft Office PowerPoint</Application>
  <PresentationFormat>Widescreen</PresentationFormat>
  <Paragraphs>342</Paragraphs>
  <Slides>39</Slides>
  <Notes>28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6" baseType="lpstr">
      <vt:lpstr>Arial</vt:lpstr>
      <vt:lpstr>Bradley Hand ITC</vt:lpstr>
      <vt:lpstr>Calibri</vt:lpstr>
      <vt:lpstr>Courier New</vt:lpstr>
      <vt:lpstr>Verdana</vt:lpstr>
      <vt:lpstr>Wingdings</vt:lpstr>
      <vt:lpstr>CGI Widescreen Beet</vt:lpstr>
      <vt:lpstr>PowerPoint Presentation</vt:lpstr>
      <vt:lpstr>Who are we</vt:lpstr>
      <vt:lpstr>Who am I?</vt:lpstr>
      <vt:lpstr>Who am I?</vt:lpstr>
      <vt:lpstr>Who am I?</vt:lpstr>
      <vt:lpstr>Who am I?</vt:lpstr>
      <vt:lpstr>Who am I?</vt:lpstr>
      <vt:lpstr>Who am I?</vt:lpstr>
      <vt:lpstr>Our vision on this course</vt:lpstr>
      <vt:lpstr>What does an application need in order to be able to run?</vt:lpstr>
      <vt:lpstr>What does an application need in order to be able to run?</vt:lpstr>
      <vt:lpstr>How do we provide runtime for an application?</vt:lpstr>
      <vt:lpstr>How do we provide a runtime for an application?</vt:lpstr>
      <vt:lpstr>What is a VM?</vt:lpstr>
      <vt:lpstr>Drawbacks of VM’s</vt:lpstr>
      <vt:lpstr>Why do we (as developers) want containerization?</vt:lpstr>
      <vt:lpstr>Why do we (as developers) want containerization?</vt:lpstr>
      <vt:lpstr>What is Docker?</vt:lpstr>
      <vt:lpstr>What is Docker?</vt:lpstr>
      <vt:lpstr>What is a Container?</vt:lpstr>
      <vt:lpstr>Containers</vt:lpstr>
      <vt:lpstr>Virtualization</vt:lpstr>
      <vt:lpstr>Before we begin</vt:lpstr>
      <vt:lpstr>Demo Hello world image.</vt:lpstr>
      <vt:lpstr>What did we just do?</vt:lpstr>
      <vt:lpstr>Exercise: Create your own Hello world container.</vt:lpstr>
      <vt:lpstr>What did we just do?</vt:lpstr>
      <vt:lpstr>What did we just do?</vt:lpstr>
      <vt:lpstr>What did we just do?</vt:lpstr>
      <vt:lpstr>What did we just do?</vt:lpstr>
      <vt:lpstr>What is scalability?</vt:lpstr>
      <vt:lpstr>What is Scalability?</vt:lpstr>
      <vt:lpstr>Exercise 2: Scaling your hello world program.</vt:lpstr>
      <vt:lpstr>What the exercise achieved</vt:lpstr>
      <vt:lpstr>What the exercise achieved</vt:lpstr>
      <vt:lpstr>What the exercise achieved</vt:lpstr>
      <vt:lpstr>What is a loadbalancer?</vt:lpstr>
      <vt:lpstr>What is a loadbalancer?</vt:lpstr>
      <vt:lpstr>Exercise 3: Loadbalancers.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Copying and pasting slides into this PowerPoint</dc:title>
  <dc:creator>Stewart, Casey A</dc:creator>
  <cp:lastModifiedBy>Mulder, Gerard (Government and Health)</cp:lastModifiedBy>
  <cp:revision>33</cp:revision>
  <dcterms:created xsi:type="dcterms:W3CDTF">2022-08-24T13:23:13Z</dcterms:created>
  <dcterms:modified xsi:type="dcterms:W3CDTF">2024-03-25T09:17:49Z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usiness Practice">
    <vt:lpwstr/>
  </property>
  <property fmtid="{D5CDD505-2E9C-101B-9397-08002B2CF9AE}" pid="3" name="Business theme">
    <vt:lpwstr/>
  </property>
  <property fmtid="{D5CDD505-2E9C-101B-9397-08002B2CF9AE}" pid="4" name="Content Format">
    <vt:lpwstr/>
  </property>
  <property fmtid="{D5CDD505-2E9C-101B-9397-08002B2CF9AE}" pid="5" name="ContentTypeId">
    <vt:lpwstr>0x010100D06D1DEF71246949A8BE690928B9FA92</vt:lpwstr>
  </property>
  <property fmtid="{D5CDD505-2E9C-101B-9397-08002B2CF9AE}" pid="6" name="Functions">
    <vt:lpwstr/>
  </property>
  <property fmtid="{D5CDD505-2E9C-101B-9397-08002B2CF9AE}" pid="7" name="Geography">
    <vt:lpwstr/>
  </property>
  <property fmtid="{D5CDD505-2E9C-101B-9397-08002B2CF9AE}" pid="8" name="Intellectual Property">
    <vt:lpwstr/>
  </property>
  <property fmtid="{D5CDD505-2E9C-101B-9397-08002B2CF9AE}" pid="9" name="Organisation">
    <vt:lpwstr>260;#Group|43ac7042-3752-4f1b-8a93-43b36e65d3e5</vt:lpwstr>
  </property>
  <property fmtid="{D5CDD505-2E9C-101B-9397-08002B2CF9AE}" pid="10" name="Sector">
    <vt:lpwstr/>
  </property>
  <property fmtid="{D5CDD505-2E9C-101B-9397-08002B2CF9AE}" pid="11" name="Service line">
    <vt:lpwstr/>
  </property>
  <property fmtid="{D5CDD505-2E9C-101B-9397-08002B2CF9AE}" pid="12" name="WizKit Template inter.">
    <vt:i4>1</vt:i4>
  </property>
  <property fmtid="{D5CDD505-2E9C-101B-9397-08002B2CF9AE}" pid="13" name="WizKit Template Type">
    <vt:lpwstr>Widescreen</vt:lpwstr>
  </property>
  <property fmtid="{D5CDD505-2E9C-101B-9397-08002B2CF9AE}" pid="14" name="WizKit Template Version">
    <vt:i4>5</vt:i4>
  </property>
  <property fmtid="{D5CDD505-2E9C-101B-9397-08002B2CF9AE}" pid="15" name="ClassificationContentMarkingFooterLocations">
    <vt:lpwstr>CGI Widescreen Beet:8</vt:lpwstr>
  </property>
  <property fmtid="{D5CDD505-2E9C-101B-9397-08002B2CF9AE}" pid="16" name="ClassificationContentMarkingFooterText">
    <vt:lpwstr>Internal</vt:lpwstr>
  </property>
</Properties>
</file>